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3" r:id="rId2"/>
    <p:sldId id="258" r:id="rId3"/>
    <p:sldId id="324" r:id="rId4"/>
    <p:sldId id="298" r:id="rId5"/>
    <p:sldId id="299" r:id="rId6"/>
    <p:sldId id="304" r:id="rId7"/>
    <p:sldId id="306" r:id="rId8"/>
    <p:sldId id="273" r:id="rId9"/>
    <p:sldId id="270" r:id="rId10"/>
    <p:sldId id="274" r:id="rId11"/>
    <p:sldId id="317" r:id="rId12"/>
    <p:sldId id="319" r:id="rId13"/>
    <p:sldId id="326" r:id="rId14"/>
    <p:sldId id="327" r:id="rId15"/>
    <p:sldId id="313" r:id="rId16"/>
    <p:sldId id="268" r:id="rId17"/>
    <p:sldId id="325" r:id="rId18"/>
    <p:sldId id="322" r:id="rId19"/>
    <p:sldId id="323" r:id="rId20"/>
    <p:sldId id="289" r:id="rId21"/>
  </p:sldIdLst>
  <p:sldSz cx="9144000" cy="6858000" type="screen4x3"/>
  <p:notesSz cx="6858000" cy="994568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FF"/>
    <a:srgbClr val="CCCCFF"/>
    <a:srgbClr val="660066"/>
    <a:srgbClr val="3A1953"/>
    <a:srgbClr val="000066"/>
    <a:srgbClr val="FF99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43EF79-D811-4232-8F98-7BD20AFA09B6}" type="doc">
      <dgm:prSet loTypeId="urn:microsoft.com/office/officeart/2005/8/layout/radial5" loCatId="cycl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718C4000-D314-460F-9903-F1D10890EA3B}">
      <dgm:prSet phldrT="[Текст]" custT="1"/>
      <dgm:spPr>
        <a:solidFill>
          <a:srgbClr val="CC99FF"/>
        </a:solidFill>
        <a:ln w="76200">
          <a:solidFill>
            <a:srgbClr val="CCCCFF"/>
          </a:solidFill>
        </a:ln>
      </dgm:spPr>
      <dgm:t>
        <a:bodyPr/>
        <a:lstStyle/>
        <a:p>
          <a:r>
            <a:rPr lang="ru-RU" sz="1000" b="1" i="1" kern="1200" dirty="0" smtClean="0">
              <a:solidFill>
                <a:srgbClr val="660066"/>
              </a:solidFill>
              <a:latin typeface="Times New Roman" pitchFamily="18" charset="0"/>
              <a:ea typeface="+mn-ea"/>
              <a:cs typeface="Times New Roman" pitchFamily="18" charset="0"/>
            </a:rPr>
            <a:t>Системность</a:t>
          </a:r>
        </a:p>
      </dgm:t>
    </dgm:pt>
    <dgm:pt modelId="{30D9B82B-1C1A-4DF5-9609-76F6BDAC9664}" type="parTrans" cxnId="{C6C95FDC-DFCC-4199-8F27-A76949ABB9F2}">
      <dgm:prSet/>
      <dgm:spPr/>
      <dgm:t>
        <a:bodyPr/>
        <a:lstStyle/>
        <a:p>
          <a:endParaRPr lang="ru-RU"/>
        </a:p>
      </dgm:t>
    </dgm:pt>
    <dgm:pt modelId="{5A158356-F905-4D7E-B591-7E4323A410FB}" type="sibTrans" cxnId="{C6C95FDC-DFCC-4199-8F27-A76949ABB9F2}">
      <dgm:prSet/>
      <dgm:spPr/>
      <dgm:t>
        <a:bodyPr/>
        <a:lstStyle/>
        <a:p>
          <a:endParaRPr lang="ru-RU"/>
        </a:p>
      </dgm:t>
    </dgm:pt>
    <dgm:pt modelId="{83606B45-37C7-4453-BF2C-265C12C440B3}">
      <dgm:prSet phldrT="[Текст]" custT="1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r>
            <a:rPr lang="ru-RU" sz="1100" b="1" i="1" dirty="0" smtClean="0">
              <a:solidFill>
                <a:srgbClr val="660066"/>
              </a:solidFill>
            </a:rPr>
            <a:t>Материалы для  подготовки и проведения уроков по Храму Василия Блаженного, церкви Покрова на Нерли, Московского Кремля, скульптуре Петра </a:t>
          </a:r>
          <a:r>
            <a:rPr lang="en-US" sz="1100" b="1" i="1" dirty="0" smtClean="0">
              <a:solidFill>
                <a:srgbClr val="660066"/>
              </a:solidFill>
            </a:rPr>
            <a:t>I</a:t>
          </a:r>
          <a:endParaRPr lang="ru-RU" sz="1100" b="1" i="1" dirty="0" smtClean="0">
            <a:solidFill>
              <a:srgbClr val="660066"/>
            </a:solidFill>
          </a:endParaRPr>
        </a:p>
      </dgm:t>
    </dgm:pt>
    <dgm:pt modelId="{A0772894-C958-428F-A454-62ECA98399EA}" type="parTrans" cxnId="{B8F36510-1E2D-40CF-82DA-CD08DF91C622}">
      <dgm:prSet/>
      <dgm:spPr>
        <a:solidFill>
          <a:srgbClr val="CC99FF"/>
        </a:solidFill>
      </dgm:spPr>
      <dgm:t>
        <a:bodyPr/>
        <a:lstStyle/>
        <a:p>
          <a:endParaRPr lang="ru-RU"/>
        </a:p>
      </dgm:t>
    </dgm:pt>
    <dgm:pt modelId="{EC882E7C-18DA-47DA-B6CB-59B220ADF9FA}" type="sibTrans" cxnId="{B8F36510-1E2D-40CF-82DA-CD08DF91C622}">
      <dgm:prSet/>
      <dgm:spPr>
        <a:solidFill>
          <a:srgbClr val="CCCCFF"/>
        </a:solidFill>
      </dgm:spPr>
      <dgm:t>
        <a:bodyPr/>
        <a:lstStyle/>
        <a:p>
          <a:endParaRPr lang="ru-RU"/>
        </a:p>
      </dgm:t>
    </dgm:pt>
    <dgm:pt modelId="{B90E7269-AF27-4D13-A9D2-A1677EDF0440}">
      <dgm:prSet phldrT="[Текст]" custT="1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r>
            <a:rPr lang="ru-RU" sz="1200" b="1" i="1" dirty="0" err="1" smtClean="0">
              <a:solidFill>
                <a:srgbClr val="660066"/>
              </a:solidFill>
            </a:rPr>
            <a:t>Буктрейлер</a:t>
          </a:r>
          <a:r>
            <a:rPr lang="ru-RU" sz="1200" b="1" i="1" dirty="0" smtClean="0">
              <a:solidFill>
                <a:srgbClr val="660066"/>
              </a:solidFill>
            </a:rPr>
            <a:t> к рассказу </a:t>
          </a:r>
          <a:r>
            <a:rPr lang="ru-RU" sz="1200" b="1" i="1" dirty="0" err="1" smtClean="0">
              <a:solidFill>
                <a:srgbClr val="660066"/>
              </a:solidFill>
            </a:rPr>
            <a:t>А.П.Чехова</a:t>
          </a:r>
          <a:r>
            <a:rPr lang="ru-RU" sz="1200" b="1" i="1" dirty="0" smtClean="0">
              <a:solidFill>
                <a:srgbClr val="660066"/>
              </a:solidFill>
            </a:rPr>
            <a:t> «Хирургия»</a:t>
          </a:r>
        </a:p>
        <a:p>
          <a:endParaRPr lang="ru-RU" sz="1200" b="1" i="1" dirty="0" smtClean="0">
            <a:solidFill>
              <a:srgbClr val="660066"/>
            </a:solidFill>
          </a:endParaRPr>
        </a:p>
      </dgm:t>
    </dgm:pt>
    <dgm:pt modelId="{884331FF-E8E6-442D-ACAC-F36E07031986}" type="parTrans" cxnId="{5D8DD683-5E73-4010-82FB-B8FDC214C7C0}">
      <dgm:prSet/>
      <dgm:spPr>
        <a:solidFill>
          <a:srgbClr val="CC99FF"/>
        </a:solidFill>
      </dgm:spPr>
      <dgm:t>
        <a:bodyPr/>
        <a:lstStyle/>
        <a:p>
          <a:endParaRPr lang="ru-RU"/>
        </a:p>
      </dgm:t>
    </dgm:pt>
    <dgm:pt modelId="{ED48BB49-8C36-40CD-8BF2-D65D6E1ADBE8}" type="sibTrans" cxnId="{5D8DD683-5E73-4010-82FB-B8FDC214C7C0}">
      <dgm:prSet/>
      <dgm:spPr/>
      <dgm:t>
        <a:bodyPr/>
        <a:lstStyle/>
        <a:p>
          <a:endParaRPr lang="ru-RU"/>
        </a:p>
      </dgm:t>
    </dgm:pt>
    <dgm:pt modelId="{E87C51F8-6B3C-4E31-AD7F-4DBA86D7780D}">
      <dgm:prSet phldrT="[Текст]" custT="1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r>
            <a:rPr lang="ru-RU" sz="1200" b="1" i="1" dirty="0" smtClean="0">
              <a:solidFill>
                <a:srgbClr val="660066"/>
              </a:solidFill>
            </a:rPr>
            <a:t>Учебный фильм «Отыщи </a:t>
          </a:r>
          <a:r>
            <a:rPr lang="ru-RU" sz="1200" b="1" i="1" smtClean="0">
              <a:solidFill>
                <a:srgbClr val="660066"/>
              </a:solidFill>
            </a:rPr>
            <a:t>фразеологизм» </a:t>
          </a:r>
          <a:endParaRPr lang="ru-RU" sz="1200" b="1" i="1" dirty="0">
            <a:solidFill>
              <a:srgbClr val="660066"/>
            </a:solidFill>
          </a:endParaRPr>
        </a:p>
      </dgm:t>
    </dgm:pt>
    <dgm:pt modelId="{07F7BDA1-93E2-42D6-9A2B-C75B5BA2551B}" type="parTrans" cxnId="{65EEF312-CE42-418F-B9CB-0C511AE94C2D}">
      <dgm:prSet/>
      <dgm:spPr>
        <a:solidFill>
          <a:srgbClr val="CC99FF"/>
        </a:solidFill>
      </dgm:spPr>
      <dgm:t>
        <a:bodyPr/>
        <a:lstStyle/>
        <a:p>
          <a:endParaRPr lang="ru-RU"/>
        </a:p>
      </dgm:t>
    </dgm:pt>
    <dgm:pt modelId="{4AB171CE-19ED-41AD-A900-5387A893908E}" type="sibTrans" cxnId="{65EEF312-CE42-418F-B9CB-0C511AE94C2D}">
      <dgm:prSet/>
      <dgm:spPr/>
      <dgm:t>
        <a:bodyPr/>
        <a:lstStyle/>
        <a:p>
          <a:endParaRPr lang="ru-RU"/>
        </a:p>
      </dgm:t>
    </dgm:pt>
    <dgm:pt modelId="{B2221FAC-E2AF-4624-A86E-DC0CF282BF52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1200" b="1" i="1" dirty="0" smtClean="0">
              <a:solidFill>
                <a:srgbClr val="660066"/>
              </a:solidFill>
            </a:rPr>
            <a:t>Методика использования объектов культурного наследия</a:t>
          </a:r>
        </a:p>
      </dgm:t>
    </dgm:pt>
    <dgm:pt modelId="{F540027A-0462-4E96-9291-BCAC6CBDD128}" type="sibTrans" cxnId="{84A36BE1-9466-4B70-B19C-44FB5B89F3A3}">
      <dgm:prSet/>
      <dgm:spPr/>
      <dgm:t>
        <a:bodyPr/>
        <a:lstStyle/>
        <a:p>
          <a:endParaRPr lang="ru-RU"/>
        </a:p>
      </dgm:t>
    </dgm:pt>
    <dgm:pt modelId="{CE84501F-BBE8-445A-9373-FEB72770C7F9}" type="parTrans" cxnId="{84A36BE1-9466-4B70-B19C-44FB5B89F3A3}">
      <dgm:prSet/>
      <dgm:spPr>
        <a:solidFill>
          <a:srgbClr val="CC99FF"/>
        </a:solidFill>
      </dgm:spPr>
      <dgm:t>
        <a:bodyPr/>
        <a:lstStyle/>
        <a:p>
          <a:endParaRPr lang="ru-RU">
            <a:solidFill>
              <a:srgbClr val="CC99FF"/>
            </a:solidFill>
          </a:endParaRPr>
        </a:p>
      </dgm:t>
    </dgm:pt>
    <dgm:pt modelId="{2F7C4B91-9047-48D5-ADE5-2675D663697D}">
      <dgm:prSet phldrT="[Текст]" custT="1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r>
            <a:rPr lang="ru-RU" sz="1200" b="1" i="1" dirty="0" smtClean="0">
              <a:solidFill>
                <a:srgbClr val="660066"/>
              </a:solidFill>
            </a:rPr>
            <a:t>Иллюстрации к роману Ф.М.Достоевского «Преступление и наказание» (Автор Э.Неизвестный)</a:t>
          </a:r>
        </a:p>
      </dgm:t>
    </dgm:pt>
    <dgm:pt modelId="{A2669B7C-491D-469D-8405-60808B2F222A}" type="parTrans" cxnId="{8658D490-D7E6-4AE9-A8F3-4EDECDDB0379}">
      <dgm:prSet/>
      <dgm:spPr>
        <a:solidFill>
          <a:srgbClr val="CC99FF"/>
        </a:solidFill>
      </dgm:spPr>
      <dgm:t>
        <a:bodyPr/>
        <a:lstStyle/>
        <a:p>
          <a:endParaRPr lang="ru-RU"/>
        </a:p>
      </dgm:t>
    </dgm:pt>
    <dgm:pt modelId="{0104E2C0-DAA0-4071-A4CB-9C023CB471F3}" type="sibTrans" cxnId="{8658D490-D7E6-4AE9-A8F3-4EDECDDB0379}">
      <dgm:prSet/>
      <dgm:spPr/>
      <dgm:t>
        <a:bodyPr/>
        <a:lstStyle/>
        <a:p>
          <a:endParaRPr lang="ru-RU"/>
        </a:p>
      </dgm:t>
    </dgm:pt>
    <dgm:pt modelId="{4BF55A28-38DA-4E5B-B57E-7D8270D6C3EF}">
      <dgm:prSet phldrT="[Текст]" custScaleX="159371" custScaleY="154916" custRadScaleRad="96959" custRadScaleInc="-2000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endParaRPr lang="ru-RU"/>
        </a:p>
      </dgm:t>
    </dgm:pt>
    <dgm:pt modelId="{93C415EC-D0C5-4D37-83C8-B9A063BF3506}" type="parTrans" cxnId="{7A4CDD84-779F-4581-94B7-68DFB628F4CF}">
      <dgm:prSet/>
      <dgm:spPr/>
      <dgm:t>
        <a:bodyPr/>
        <a:lstStyle/>
        <a:p>
          <a:endParaRPr lang="ru-RU"/>
        </a:p>
      </dgm:t>
    </dgm:pt>
    <dgm:pt modelId="{1DF1EF24-6040-4C40-A327-771E5FDBE63F}" type="sibTrans" cxnId="{7A4CDD84-779F-4581-94B7-68DFB628F4CF}">
      <dgm:prSet/>
      <dgm:spPr/>
      <dgm:t>
        <a:bodyPr/>
        <a:lstStyle/>
        <a:p>
          <a:endParaRPr lang="ru-RU"/>
        </a:p>
      </dgm:t>
    </dgm:pt>
    <dgm:pt modelId="{9DDEA328-5001-48BB-B868-392062403CDE}">
      <dgm:prSet phldrT="[Текст]" custScaleX="159371" custScaleY="154916" custRadScaleRad="96959" custRadScaleInc="-2000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endParaRPr lang="ru-RU"/>
        </a:p>
      </dgm:t>
    </dgm:pt>
    <dgm:pt modelId="{90175905-795E-4E20-8B52-826352664F8C}" type="parTrans" cxnId="{15C01FE4-E355-4FE2-A5D5-0D769E9A6D8F}">
      <dgm:prSet/>
      <dgm:spPr/>
      <dgm:t>
        <a:bodyPr/>
        <a:lstStyle/>
        <a:p>
          <a:endParaRPr lang="ru-RU"/>
        </a:p>
      </dgm:t>
    </dgm:pt>
    <dgm:pt modelId="{7858ED69-2E3B-42A5-9335-AE19D5CC14AC}" type="sibTrans" cxnId="{15C01FE4-E355-4FE2-A5D5-0D769E9A6D8F}">
      <dgm:prSet/>
      <dgm:spPr/>
      <dgm:t>
        <a:bodyPr/>
        <a:lstStyle/>
        <a:p>
          <a:endParaRPr lang="ru-RU"/>
        </a:p>
      </dgm:t>
    </dgm:pt>
    <dgm:pt modelId="{5B0DF5B7-84BB-4FD1-8CD8-798470F3997D}">
      <dgm:prSet phldrT="[Текст]" custT="1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r>
            <a:rPr lang="ru-RU" sz="1100" b="1" i="1" dirty="0" smtClean="0">
              <a:solidFill>
                <a:srgbClr val="660066"/>
              </a:solidFill>
            </a:rPr>
            <a:t>Материалы по краеведению (</a:t>
          </a:r>
          <a:r>
            <a:rPr lang="ru-RU" sz="1100" b="1" i="1" dirty="0" err="1" smtClean="0">
              <a:solidFill>
                <a:srgbClr val="660066"/>
              </a:solidFill>
            </a:rPr>
            <a:t>Е.П.Столяров-резчик</a:t>
          </a:r>
          <a:r>
            <a:rPr lang="ru-RU" sz="1100" b="1" i="1" dirty="0" smtClean="0">
              <a:solidFill>
                <a:srgbClr val="660066"/>
              </a:solidFill>
            </a:rPr>
            <a:t> по дереву, </a:t>
          </a:r>
          <a:r>
            <a:rPr lang="ru-RU" sz="1100" b="1" i="1" dirty="0" err="1" smtClean="0">
              <a:solidFill>
                <a:srgbClr val="660066"/>
              </a:solidFill>
            </a:rPr>
            <a:t>П.В.Рыженко</a:t>
          </a:r>
          <a:r>
            <a:rPr lang="ru-RU" sz="1100" b="1" i="1" dirty="0" smtClean="0">
              <a:solidFill>
                <a:srgbClr val="660066"/>
              </a:solidFill>
            </a:rPr>
            <a:t> – художник, </a:t>
          </a:r>
          <a:r>
            <a:rPr lang="ru-RU" sz="1100" b="1" i="1" dirty="0" err="1" smtClean="0">
              <a:solidFill>
                <a:srgbClr val="660066"/>
              </a:solidFill>
            </a:rPr>
            <a:t>Я.Н.Анельгольм</a:t>
          </a:r>
          <a:r>
            <a:rPr lang="ru-RU" sz="1100" b="1" i="1" dirty="0" smtClean="0">
              <a:solidFill>
                <a:srgbClr val="660066"/>
              </a:solidFill>
            </a:rPr>
            <a:t> –поэт; писатели и поэты в Калужском крае</a:t>
          </a:r>
        </a:p>
      </dgm:t>
    </dgm:pt>
    <dgm:pt modelId="{B8337E3D-A4BD-462F-8517-FEE34C4FC034}" type="parTrans" cxnId="{679C517D-795F-45C3-B0E6-5F7395E098C0}">
      <dgm:prSet/>
      <dgm:spPr>
        <a:solidFill>
          <a:srgbClr val="CC99FF"/>
        </a:solidFill>
      </dgm:spPr>
      <dgm:t>
        <a:bodyPr/>
        <a:lstStyle/>
        <a:p>
          <a:endParaRPr lang="ru-RU"/>
        </a:p>
      </dgm:t>
    </dgm:pt>
    <dgm:pt modelId="{F87DB0C5-29CD-44C0-8961-5C79107834CE}" type="sibTrans" cxnId="{679C517D-795F-45C3-B0E6-5F7395E098C0}">
      <dgm:prSet/>
      <dgm:spPr/>
      <dgm:t>
        <a:bodyPr/>
        <a:lstStyle/>
        <a:p>
          <a:endParaRPr lang="ru-RU"/>
        </a:p>
      </dgm:t>
    </dgm:pt>
    <dgm:pt modelId="{A51A618C-E33C-4843-BA65-3E4B19C7A7E8}">
      <dgm:prSet phldrT="[Текст]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endParaRPr lang="ru-RU"/>
        </a:p>
      </dgm:t>
    </dgm:pt>
    <dgm:pt modelId="{EC64D066-8C35-4379-A071-7B1D49FFF4FA}" type="parTrans" cxnId="{986A7D0C-8BEF-4D65-9089-7BC94E9F7B03}">
      <dgm:prSet/>
      <dgm:spPr/>
      <dgm:t>
        <a:bodyPr/>
        <a:lstStyle/>
        <a:p>
          <a:endParaRPr lang="ru-RU"/>
        </a:p>
      </dgm:t>
    </dgm:pt>
    <dgm:pt modelId="{326F64CE-AA05-4D9C-96D4-CEAAB2FAC969}" type="sibTrans" cxnId="{986A7D0C-8BEF-4D65-9089-7BC94E9F7B03}">
      <dgm:prSet/>
      <dgm:spPr/>
      <dgm:t>
        <a:bodyPr/>
        <a:lstStyle/>
        <a:p>
          <a:endParaRPr lang="ru-RU"/>
        </a:p>
      </dgm:t>
    </dgm:pt>
    <dgm:pt modelId="{86AB0C09-0B70-4F8C-8BF7-2E6999F8773B}">
      <dgm:prSet phldrT="[Текст]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endParaRPr lang="ru-RU"/>
        </a:p>
      </dgm:t>
    </dgm:pt>
    <dgm:pt modelId="{7E0C457D-281D-4856-BB52-47C9F86BE313}" type="parTrans" cxnId="{70C3DD98-0889-4E8D-BBCE-B1D3AD5529AE}">
      <dgm:prSet/>
      <dgm:spPr/>
      <dgm:t>
        <a:bodyPr/>
        <a:lstStyle/>
        <a:p>
          <a:endParaRPr lang="ru-RU"/>
        </a:p>
      </dgm:t>
    </dgm:pt>
    <dgm:pt modelId="{0FFB63BB-9167-4C7E-A8AC-8DDA2F63BBE7}" type="sibTrans" cxnId="{70C3DD98-0889-4E8D-BBCE-B1D3AD5529AE}">
      <dgm:prSet/>
      <dgm:spPr/>
      <dgm:t>
        <a:bodyPr/>
        <a:lstStyle/>
        <a:p>
          <a:endParaRPr lang="ru-RU"/>
        </a:p>
      </dgm:t>
    </dgm:pt>
    <dgm:pt modelId="{22BF9203-9C09-44D2-8C04-637090B27E76}">
      <dgm:prSet phldrT="[Текст]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endParaRPr lang="ru-RU"/>
        </a:p>
      </dgm:t>
    </dgm:pt>
    <dgm:pt modelId="{2858D0F6-1865-4818-BA8B-4EFBBB0E6050}" type="parTrans" cxnId="{D64C2999-CFCD-4AE4-B20B-2AF512A194B2}">
      <dgm:prSet/>
      <dgm:spPr/>
      <dgm:t>
        <a:bodyPr/>
        <a:lstStyle/>
        <a:p>
          <a:endParaRPr lang="ru-RU"/>
        </a:p>
      </dgm:t>
    </dgm:pt>
    <dgm:pt modelId="{901BFEE7-4F73-4391-8E2D-9980E99B27AB}" type="sibTrans" cxnId="{D64C2999-CFCD-4AE4-B20B-2AF512A194B2}">
      <dgm:prSet/>
      <dgm:spPr/>
      <dgm:t>
        <a:bodyPr/>
        <a:lstStyle/>
        <a:p>
          <a:endParaRPr lang="ru-RU"/>
        </a:p>
      </dgm:t>
    </dgm:pt>
    <dgm:pt modelId="{436B1F4A-FE04-4FBA-A911-A69B66A126D5}">
      <dgm:prSet phldrT="[Текст]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endParaRPr lang="ru-RU"/>
        </a:p>
      </dgm:t>
    </dgm:pt>
    <dgm:pt modelId="{35DA5CD7-AB46-4660-8D89-EF29D32F0D5A}" type="parTrans" cxnId="{5E8260AF-9ADE-47A9-BC63-895900EF9139}">
      <dgm:prSet/>
      <dgm:spPr/>
      <dgm:t>
        <a:bodyPr/>
        <a:lstStyle/>
        <a:p>
          <a:endParaRPr lang="ru-RU"/>
        </a:p>
      </dgm:t>
    </dgm:pt>
    <dgm:pt modelId="{8C3A956E-BC07-490E-B474-F899F1172C82}" type="sibTrans" cxnId="{5E8260AF-9ADE-47A9-BC63-895900EF9139}">
      <dgm:prSet/>
      <dgm:spPr/>
      <dgm:t>
        <a:bodyPr/>
        <a:lstStyle/>
        <a:p>
          <a:endParaRPr lang="ru-RU"/>
        </a:p>
      </dgm:t>
    </dgm:pt>
    <dgm:pt modelId="{184A316E-686B-4A26-80F9-A28E01974D5E}">
      <dgm:prSet phldrT="[Текст]" custT="1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r>
            <a:rPr lang="ru-RU" sz="1200" b="1" i="1" dirty="0" smtClean="0">
              <a:solidFill>
                <a:srgbClr val="660066"/>
              </a:solidFill>
            </a:rPr>
            <a:t>Разработка, внеклассного  мероприятия «Евгений Онегин чувствами П.И.Чайковского»  </a:t>
          </a:r>
        </a:p>
      </dgm:t>
    </dgm:pt>
    <dgm:pt modelId="{BCD7D79C-0624-46A8-ABB8-E5158656D2F5}" type="parTrans" cxnId="{6D0A96D2-2964-4976-BAB0-645E7FEA13B9}">
      <dgm:prSet/>
      <dgm:spPr>
        <a:solidFill>
          <a:srgbClr val="CC99FF"/>
        </a:solidFill>
      </dgm:spPr>
      <dgm:t>
        <a:bodyPr/>
        <a:lstStyle/>
        <a:p>
          <a:endParaRPr lang="ru-RU"/>
        </a:p>
      </dgm:t>
    </dgm:pt>
    <dgm:pt modelId="{3A016E81-B972-4975-AFBD-09F64A9ED9C5}" type="sibTrans" cxnId="{6D0A96D2-2964-4976-BAB0-645E7FEA13B9}">
      <dgm:prSet/>
      <dgm:spPr/>
      <dgm:t>
        <a:bodyPr/>
        <a:lstStyle/>
        <a:p>
          <a:endParaRPr lang="ru-RU"/>
        </a:p>
      </dgm:t>
    </dgm:pt>
    <dgm:pt modelId="{69A7EC28-A59D-4117-AF69-4DA461812A8F}">
      <dgm:prSet phldrT="[Текст]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endParaRPr lang="ru-RU"/>
        </a:p>
      </dgm:t>
    </dgm:pt>
    <dgm:pt modelId="{E81B480B-E44A-4C90-9366-2C50751DC17F}" type="parTrans" cxnId="{5FFBA3F4-C108-41DC-8F34-54905B7BA6EB}">
      <dgm:prSet/>
      <dgm:spPr/>
      <dgm:t>
        <a:bodyPr/>
        <a:lstStyle/>
        <a:p>
          <a:endParaRPr lang="ru-RU"/>
        </a:p>
      </dgm:t>
    </dgm:pt>
    <dgm:pt modelId="{F799489A-894C-4904-B684-B89397430C78}" type="sibTrans" cxnId="{5FFBA3F4-C108-41DC-8F34-54905B7BA6EB}">
      <dgm:prSet/>
      <dgm:spPr/>
      <dgm:t>
        <a:bodyPr/>
        <a:lstStyle/>
        <a:p>
          <a:endParaRPr lang="ru-RU"/>
        </a:p>
      </dgm:t>
    </dgm:pt>
    <dgm:pt modelId="{63504922-723E-4049-9B44-10823DEC72CC}">
      <dgm:prSet phldrT="[Текст]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endParaRPr lang="ru-RU"/>
        </a:p>
      </dgm:t>
    </dgm:pt>
    <dgm:pt modelId="{508BD45D-387C-4974-B17E-74C16A69E0A1}" type="parTrans" cxnId="{93C9C9BB-FEBC-489D-89B3-37E249B92159}">
      <dgm:prSet/>
      <dgm:spPr/>
      <dgm:t>
        <a:bodyPr/>
        <a:lstStyle/>
        <a:p>
          <a:endParaRPr lang="ru-RU"/>
        </a:p>
      </dgm:t>
    </dgm:pt>
    <dgm:pt modelId="{7F90CA4A-BA2A-4AC3-A0D0-192BBB50A8EF}" type="sibTrans" cxnId="{93C9C9BB-FEBC-489D-89B3-37E249B92159}">
      <dgm:prSet/>
      <dgm:spPr/>
      <dgm:t>
        <a:bodyPr/>
        <a:lstStyle/>
        <a:p>
          <a:endParaRPr lang="ru-RU"/>
        </a:p>
      </dgm:t>
    </dgm:pt>
    <dgm:pt modelId="{89BC4116-6B38-46FB-A4DE-F120BFDA246E}">
      <dgm:prSet phldrT="[Текст]" custT="1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r>
            <a:rPr lang="ru-RU" sz="1100" b="1" i="1" dirty="0" smtClean="0">
              <a:solidFill>
                <a:srgbClr val="660066"/>
              </a:solidFill>
            </a:rPr>
            <a:t>Проекты и исследовательские работы («Мистика в жизни и творчестве Н.В.Гоголя», «Обычаи и традиции казаков в повести «Тарас </a:t>
          </a:r>
          <a:r>
            <a:rPr lang="ru-RU" sz="1100" b="1" i="1" dirty="0" err="1" smtClean="0">
              <a:solidFill>
                <a:srgbClr val="660066"/>
              </a:solidFill>
            </a:rPr>
            <a:t>Бульба</a:t>
          </a:r>
          <a:r>
            <a:rPr lang="ru-RU" sz="1100" b="1" i="1" dirty="0" smtClean="0">
              <a:solidFill>
                <a:srgbClr val="660066"/>
              </a:solidFill>
            </a:rPr>
            <a:t>», «Мой родной край в жизни творчестве </a:t>
          </a:r>
          <a:r>
            <a:rPr lang="ru-RU" sz="1100" b="1" i="1" dirty="0" err="1" smtClean="0">
              <a:solidFill>
                <a:srgbClr val="660066"/>
              </a:solidFill>
            </a:rPr>
            <a:t>Я.Н.Анельгольма</a:t>
          </a:r>
          <a:r>
            <a:rPr lang="ru-RU" sz="1100" b="1" i="1" dirty="0" smtClean="0">
              <a:solidFill>
                <a:srgbClr val="660066"/>
              </a:solidFill>
            </a:rPr>
            <a:t>»)</a:t>
          </a:r>
          <a:endParaRPr lang="ru-RU" sz="1100" b="1" i="1" dirty="0">
            <a:solidFill>
              <a:srgbClr val="660066"/>
            </a:solidFill>
          </a:endParaRPr>
        </a:p>
      </dgm:t>
    </dgm:pt>
    <dgm:pt modelId="{D990A114-8136-48B3-A8E2-FFED54183ED1}" type="parTrans" cxnId="{38FB8E2D-7099-4E5A-B0AA-DDD5C402A1B0}">
      <dgm:prSet/>
      <dgm:spPr>
        <a:solidFill>
          <a:srgbClr val="CC99FF"/>
        </a:solidFill>
        <a:ln>
          <a:solidFill>
            <a:srgbClr val="CC99FF"/>
          </a:solidFill>
        </a:ln>
      </dgm:spPr>
      <dgm:t>
        <a:bodyPr/>
        <a:lstStyle/>
        <a:p>
          <a:endParaRPr lang="ru-RU"/>
        </a:p>
      </dgm:t>
    </dgm:pt>
    <dgm:pt modelId="{4204A65E-286B-46AA-BD28-B37E762DA767}" type="sibTrans" cxnId="{38FB8E2D-7099-4E5A-B0AA-DDD5C402A1B0}">
      <dgm:prSet/>
      <dgm:spPr/>
      <dgm:t>
        <a:bodyPr/>
        <a:lstStyle/>
        <a:p>
          <a:endParaRPr lang="ru-RU"/>
        </a:p>
      </dgm:t>
    </dgm:pt>
    <dgm:pt modelId="{2239FC7A-2A19-4157-AEF9-0859CCDB7CCD}">
      <dgm:prSet/>
      <dgm:spPr>
        <a:solidFill>
          <a:srgbClr val="CCCCFF"/>
        </a:solidFill>
      </dgm:spPr>
      <dgm:t>
        <a:bodyPr/>
        <a:lstStyle/>
        <a:p>
          <a:r>
            <a:rPr lang="ru-RU" b="1" i="1" dirty="0" smtClean="0">
              <a:solidFill>
                <a:srgbClr val="660066"/>
              </a:solidFill>
            </a:rPr>
            <a:t>Сценарий для театральной постановки «Героя нашего времени»</a:t>
          </a:r>
        </a:p>
      </dgm:t>
    </dgm:pt>
    <dgm:pt modelId="{C1C1059F-A79A-420E-9466-A53BA5C24E9D}" type="parTrans" cxnId="{51872B54-35CB-4E52-B4DF-820A8B7FF917}">
      <dgm:prSet/>
      <dgm:spPr>
        <a:solidFill>
          <a:srgbClr val="CC99FF"/>
        </a:solidFill>
        <a:ln>
          <a:solidFill>
            <a:srgbClr val="CC99FF"/>
          </a:solidFill>
        </a:ln>
      </dgm:spPr>
      <dgm:t>
        <a:bodyPr/>
        <a:lstStyle/>
        <a:p>
          <a:endParaRPr lang="ru-RU"/>
        </a:p>
      </dgm:t>
    </dgm:pt>
    <dgm:pt modelId="{91070CE0-BB7A-4E74-A7A2-EE9931BB8E2F}" type="sibTrans" cxnId="{51872B54-35CB-4E52-B4DF-820A8B7FF917}">
      <dgm:prSet/>
      <dgm:spPr/>
      <dgm:t>
        <a:bodyPr/>
        <a:lstStyle/>
        <a:p>
          <a:endParaRPr lang="ru-RU"/>
        </a:p>
      </dgm:t>
    </dgm:pt>
    <dgm:pt modelId="{111A1B39-E95A-4298-B725-31F509E47321}">
      <dgm:prSet phldrT="[Текст]" custRadScaleRad="101084" custRadScaleInc="7141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endParaRPr lang="ru-RU"/>
        </a:p>
      </dgm:t>
    </dgm:pt>
    <dgm:pt modelId="{09832F85-0297-4EF5-9E15-88D1E42F5E48}" type="parTrans" cxnId="{07EDF8AD-EA3A-4419-B77A-D7E93FE523E3}">
      <dgm:prSet/>
      <dgm:spPr/>
      <dgm:t>
        <a:bodyPr/>
        <a:lstStyle/>
        <a:p>
          <a:endParaRPr lang="ru-RU"/>
        </a:p>
      </dgm:t>
    </dgm:pt>
    <dgm:pt modelId="{1803DAB0-7180-4C53-A27B-7474C67B5C50}" type="sibTrans" cxnId="{07EDF8AD-EA3A-4419-B77A-D7E93FE523E3}">
      <dgm:prSet/>
      <dgm:spPr/>
      <dgm:t>
        <a:bodyPr/>
        <a:lstStyle/>
        <a:p>
          <a:endParaRPr lang="ru-RU"/>
        </a:p>
      </dgm:t>
    </dgm:pt>
    <dgm:pt modelId="{EEF747ED-0E25-4A9B-BB68-3F21BB734BDE}">
      <dgm:prSet phldrT="[Текст]" custRadScaleRad="101084" custRadScaleInc="7141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endParaRPr lang="ru-RU"/>
        </a:p>
      </dgm:t>
    </dgm:pt>
    <dgm:pt modelId="{7226CB9B-6194-4834-80C8-A472A9C34433}" type="parTrans" cxnId="{6F3B6516-8CEF-4B9D-99F3-7A1CE3834275}">
      <dgm:prSet/>
      <dgm:spPr/>
      <dgm:t>
        <a:bodyPr/>
        <a:lstStyle/>
        <a:p>
          <a:endParaRPr lang="ru-RU"/>
        </a:p>
      </dgm:t>
    </dgm:pt>
    <dgm:pt modelId="{C4118F40-CD72-48F4-A5AD-105B029AF331}" type="sibTrans" cxnId="{6F3B6516-8CEF-4B9D-99F3-7A1CE3834275}">
      <dgm:prSet/>
      <dgm:spPr/>
      <dgm:t>
        <a:bodyPr/>
        <a:lstStyle/>
        <a:p>
          <a:endParaRPr lang="ru-RU"/>
        </a:p>
      </dgm:t>
    </dgm:pt>
    <dgm:pt modelId="{5545273C-03E2-4FE8-A4A2-D73C340DAE32}">
      <dgm:prSet phldrT="[Текст]" custRadScaleRad="101084" custRadScaleInc="7141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endParaRPr lang="ru-RU"/>
        </a:p>
      </dgm:t>
    </dgm:pt>
    <dgm:pt modelId="{1E356050-7DC1-4E7C-9DAD-9A5EE21A2CA2}" type="parTrans" cxnId="{5326C3F5-550F-4399-AC9D-70F71A7B2A43}">
      <dgm:prSet/>
      <dgm:spPr/>
      <dgm:t>
        <a:bodyPr/>
        <a:lstStyle/>
        <a:p>
          <a:endParaRPr lang="ru-RU"/>
        </a:p>
      </dgm:t>
    </dgm:pt>
    <dgm:pt modelId="{B1832584-44ED-4648-A304-57BD261CB55A}" type="sibTrans" cxnId="{5326C3F5-550F-4399-AC9D-70F71A7B2A43}">
      <dgm:prSet/>
      <dgm:spPr/>
      <dgm:t>
        <a:bodyPr/>
        <a:lstStyle/>
        <a:p>
          <a:endParaRPr lang="ru-RU"/>
        </a:p>
      </dgm:t>
    </dgm:pt>
    <dgm:pt modelId="{4663582B-C521-434E-951B-898826B6A906}">
      <dgm:prSet phldrT="[Текст]" custRadScaleRad="100902" custRadScaleInc="-4228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endParaRPr lang="ru-RU"/>
        </a:p>
      </dgm:t>
    </dgm:pt>
    <dgm:pt modelId="{C6714916-49BE-4F09-AF6B-330601E22972}" type="parTrans" cxnId="{34561757-A625-4971-B75B-C64A4AE82AED}">
      <dgm:prSet/>
      <dgm:spPr/>
      <dgm:t>
        <a:bodyPr/>
        <a:lstStyle/>
        <a:p>
          <a:endParaRPr lang="ru-RU"/>
        </a:p>
      </dgm:t>
    </dgm:pt>
    <dgm:pt modelId="{56658C19-14A5-440A-80A7-4AEAD54702E1}" type="sibTrans" cxnId="{34561757-A625-4971-B75B-C64A4AE82AED}">
      <dgm:prSet/>
      <dgm:spPr/>
      <dgm:t>
        <a:bodyPr/>
        <a:lstStyle/>
        <a:p>
          <a:endParaRPr lang="ru-RU"/>
        </a:p>
      </dgm:t>
    </dgm:pt>
    <dgm:pt modelId="{54CF9ECA-76FB-4AD0-968A-582FFF28E688}">
      <dgm:prSet phldrT="[Текст]" custRadScaleRad="100902" custRadScaleInc="-4228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endParaRPr lang="ru-RU"/>
        </a:p>
      </dgm:t>
    </dgm:pt>
    <dgm:pt modelId="{AA976AAB-D961-4718-97CA-85EE18BFAE8E}" type="parTrans" cxnId="{37DB8233-9A6A-46D6-AF1D-0E48F1F1D25B}">
      <dgm:prSet/>
      <dgm:spPr/>
      <dgm:t>
        <a:bodyPr/>
        <a:lstStyle/>
        <a:p>
          <a:endParaRPr lang="ru-RU"/>
        </a:p>
      </dgm:t>
    </dgm:pt>
    <dgm:pt modelId="{8424BE33-A89A-4209-8899-CEBE8247BA1D}" type="sibTrans" cxnId="{37DB8233-9A6A-46D6-AF1D-0E48F1F1D25B}">
      <dgm:prSet/>
      <dgm:spPr/>
      <dgm:t>
        <a:bodyPr/>
        <a:lstStyle/>
        <a:p>
          <a:endParaRPr lang="ru-RU"/>
        </a:p>
      </dgm:t>
    </dgm:pt>
    <dgm:pt modelId="{B10FC05A-FCE4-4033-B992-23B2DB2F3AB3}">
      <dgm:prSet phldrT="[Текст]" custRadScaleRad="101084" custRadScaleInc="7141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endParaRPr lang="ru-RU"/>
        </a:p>
      </dgm:t>
    </dgm:pt>
    <dgm:pt modelId="{B731ACA1-138A-4900-ADBB-4A73287AA337}" type="parTrans" cxnId="{96DDEFB3-B05C-48CD-B66E-A6AE7A93DA24}">
      <dgm:prSet/>
      <dgm:spPr/>
      <dgm:t>
        <a:bodyPr/>
        <a:lstStyle/>
        <a:p>
          <a:endParaRPr lang="ru-RU"/>
        </a:p>
      </dgm:t>
    </dgm:pt>
    <dgm:pt modelId="{7BA99D99-1A42-45BD-8122-579DF3F355AA}" type="sibTrans" cxnId="{96DDEFB3-B05C-48CD-B66E-A6AE7A93DA24}">
      <dgm:prSet/>
      <dgm:spPr/>
      <dgm:t>
        <a:bodyPr/>
        <a:lstStyle/>
        <a:p>
          <a:endParaRPr lang="ru-RU"/>
        </a:p>
      </dgm:t>
    </dgm:pt>
    <dgm:pt modelId="{05B51444-5451-4DF2-9ACE-9DD3FCB495E2}">
      <dgm:prSet phldrT="[Текст]" custRadScaleRad="101084" custRadScaleInc="7141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endParaRPr lang="ru-RU"/>
        </a:p>
      </dgm:t>
    </dgm:pt>
    <dgm:pt modelId="{28707284-8035-4B23-AD08-2202D74983B2}" type="parTrans" cxnId="{AF2B1808-04A0-4110-A814-CAEF17DBCE19}">
      <dgm:prSet/>
      <dgm:spPr/>
      <dgm:t>
        <a:bodyPr/>
        <a:lstStyle/>
        <a:p>
          <a:endParaRPr lang="ru-RU"/>
        </a:p>
      </dgm:t>
    </dgm:pt>
    <dgm:pt modelId="{598A8E26-0D23-45FE-89DD-CBA7B15FAE53}" type="sibTrans" cxnId="{AF2B1808-04A0-4110-A814-CAEF17DBCE19}">
      <dgm:prSet/>
      <dgm:spPr/>
      <dgm:t>
        <a:bodyPr/>
        <a:lstStyle/>
        <a:p>
          <a:endParaRPr lang="ru-RU"/>
        </a:p>
      </dgm:t>
    </dgm:pt>
    <dgm:pt modelId="{E30E7761-1562-44E6-8DDC-5ED720B99356}">
      <dgm:prSet phldrT="[Текст]" custRadScaleRad="101084" custRadScaleInc="7141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endParaRPr lang="ru-RU"/>
        </a:p>
      </dgm:t>
    </dgm:pt>
    <dgm:pt modelId="{484C32FD-17D6-4982-826C-E455776C8B3D}" type="parTrans" cxnId="{FF67FB8E-9896-4380-9327-3EC3D4025416}">
      <dgm:prSet/>
      <dgm:spPr/>
      <dgm:t>
        <a:bodyPr/>
        <a:lstStyle/>
        <a:p>
          <a:endParaRPr lang="ru-RU"/>
        </a:p>
      </dgm:t>
    </dgm:pt>
    <dgm:pt modelId="{09DBEA64-F58C-482E-8786-1919A693B62B}" type="sibTrans" cxnId="{FF67FB8E-9896-4380-9327-3EC3D4025416}">
      <dgm:prSet/>
      <dgm:spPr/>
      <dgm:t>
        <a:bodyPr/>
        <a:lstStyle/>
        <a:p>
          <a:endParaRPr lang="ru-RU"/>
        </a:p>
      </dgm:t>
    </dgm:pt>
    <dgm:pt modelId="{B962B186-413A-48EA-8A56-30D0A625208A}">
      <dgm:prSet phldrT="[Текст]" custRadScaleRad="101084" custRadScaleInc="7141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endParaRPr lang="ru-RU"/>
        </a:p>
      </dgm:t>
    </dgm:pt>
    <dgm:pt modelId="{4616AB66-35D6-4B60-A3A4-5ABCC822DBD7}" type="parTrans" cxnId="{A2ABDBF9-4DD8-4A32-9024-52188856BAFA}">
      <dgm:prSet/>
      <dgm:spPr/>
      <dgm:t>
        <a:bodyPr/>
        <a:lstStyle/>
        <a:p>
          <a:endParaRPr lang="ru-RU"/>
        </a:p>
      </dgm:t>
    </dgm:pt>
    <dgm:pt modelId="{132AB5E5-26CC-48E7-A4C0-96415260BDC9}" type="sibTrans" cxnId="{A2ABDBF9-4DD8-4A32-9024-52188856BAFA}">
      <dgm:prSet/>
      <dgm:spPr/>
      <dgm:t>
        <a:bodyPr/>
        <a:lstStyle/>
        <a:p>
          <a:endParaRPr lang="ru-RU"/>
        </a:p>
      </dgm:t>
    </dgm:pt>
    <dgm:pt modelId="{4E4782AF-A670-480D-9820-1915426C482A}">
      <dgm:prSet phldrT="[Текст]" custRadScaleRad="101084" custRadScaleInc="7141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endParaRPr lang="ru-RU"/>
        </a:p>
      </dgm:t>
    </dgm:pt>
    <dgm:pt modelId="{4C331D6F-2D33-4674-B33C-8F3AF0756CEF}" type="parTrans" cxnId="{2412048B-D93C-4DAD-96D6-1810B32904E5}">
      <dgm:prSet/>
      <dgm:spPr/>
      <dgm:t>
        <a:bodyPr/>
        <a:lstStyle/>
        <a:p>
          <a:endParaRPr lang="ru-RU"/>
        </a:p>
      </dgm:t>
    </dgm:pt>
    <dgm:pt modelId="{7B83AB03-7249-4FAF-878A-05E0F8548205}" type="sibTrans" cxnId="{2412048B-D93C-4DAD-96D6-1810B32904E5}">
      <dgm:prSet/>
      <dgm:spPr/>
      <dgm:t>
        <a:bodyPr/>
        <a:lstStyle/>
        <a:p>
          <a:endParaRPr lang="ru-RU"/>
        </a:p>
      </dgm:t>
    </dgm:pt>
    <dgm:pt modelId="{BE730089-3604-4C94-8264-55A8EEF2B183}">
      <dgm:prSet phldrT="[Текст]" custRadScaleRad="101084" custRadScaleInc="7141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endParaRPr lang="ru-RU"/>
        </a:p>
      </dgm:t>
    </dgm:pt>
    <dgm:pt modelId="{240853E5-0394-4ED5-882C-FDEFFF66DF91}" type="parTrans" cxnId="{5963D12F-8D94-4339-A19C-952E0579B9BA}">
      <dgm:prSet/>
      <dgm:spPr/>
      <dgm:t>
        <a:bodyPr/>
        <a:lstStyle/>
        <a:p>
          <a:endParaRPr lang="ru-RU"/>
        </a:p>
      </dgm:t>
    </dgm:pt>
    <dgm:pt modelId="{3E9BF0D8-8AEE-483A-BF88-0F65EC927C2F}" type="sibTrans" cxnId="{5963D12F-8D94-4339-A19C-952E0579B9BA}">
      <dgm:prSet/>
      <dgm:spPr/>
      <dgm:t>
        <a:bodyPr/>
        <a:lstStyle/>
        <a:p>
          <a:endParaRPr lang="ru-RU"/>
        </a:p>
      </dgm:t>
    </dgm:pt>
    <dgm:pt modelId="{EFE9C1E2-3370-450A-9854-53644323C0D5}">
      <dgm:prSet phldrT="[Текст]" custRadScaleRad="101084" custRadScaleInc="7141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endParaRPr lang="ru-RU"/>
        </a:p>
      </dgm:t>
    </dgm:pt>
    <dgm:pt modelId="{A8BC1C3C-CDE5-4276-BA42-6C001D50765E}" type="parTrans" cxnId="{E97A4EDF-1D56-484F-AE50-F10D965A7D2A}">
      <dgm:prSet/>
      <dgm:spPr/>
      <dgm:t>
        <a:bodyPr/>
        <a:lstStyle/>
        <a:p>
          <a:endParaRPr lang="ru-RU"/>
        </a:p>
      </dgm:t>
    </dgm:pt>
    <dgm:pt modelId="{32C80B4E-B871-444C-B23A-642DA5288318}" type="sibTrans" cxnId="{E97A4EDF-1D56-484F-AE50-F10D965A7D2A}">
      <dgm:prSet/>
      <dgm:spPr/>
      <dgm:t>
        <a:bodyPr/>
        <a:lstStyle/>
        <a:p>
          <a:endParaRPr lang="ru-RU"/>
        </a:p>
      </dgm:t>
    </dgm:pt>
    <dgm:pt modelId="{07F6B226-5348-42E6-80EC-B3C767428704}">
      <dgm:prSet phldrT="[Текст]" custRadScaleRad="101084" custRadScaleInc="7141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endParaRPr lang="ru-RU"/>
        </a:p>
      </dgm:t>
    </dgm:pt>
    <dgm:pt modelId="{0A45F454-287E-43B5-BAD5-BB37DB6C08B4}" type="parTrans" cxnId="{666F3AA0-F8A2-4D09-A3DC-F753A81F7F40}">
      <dgm:prSet/>
      <dgm:spPr/>
      <dgm:t>
        <a:bodyPr/>
        <a:lstStyle/>
        <a:p>
          <a:endParaRPr lang="ru-RU"/>
        </a:p>
      </dgm:t>
    </dgm:pt>
    <dgm:pt modelId="{82EFDB7E-F863-4E5B-8A6F-190EB8E2B928}" type="sibTrans" cxnId="{666F3AA0-F8A2-4D09-A3DC-F753A81F7F40}">
      <dgm:prSet/>
      <dgm:spPr/>
      <dgm:t>
        <a:bodyPr/>
        <a:lstStyle/>
        <a:p>
          <a:endParaRPr lang="ru-RU"/>
        </a:p>
      </dgm:t>
    </dgm:pt>
    <dgm:pt modelId="{C9FA6CFF-E684-4921-BA51-2BA8DE9B2B52}">
      <dgm:prSet phldrT="[Текст]" custRadScaleRad="101084" custRadScaleInc="7141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endParaRPr lang="ru-RU"/>
        </a:p>
      </dgm:t>
    </dgm:pt>
    <dgm:pt modelId="{CFE3231A-462F-4422-AF0D-D3E99C30A38E}" type="parTrans" cxnId="{E3CCB6AE-0D77-46E5-B5D2-A699DF95A4D0}">
      <dgm:prSet/>
      <dgm:spPr/>
      <dgm:t>
        <a:bodyPr/>
        <a:lstStyle/>
        <a:p>
          <a:endParaRPr lang="ru-RU"/>
        </a:p>
      </dgm:t>
    </dgm:pt>
    <dgm:pt modelId="{626CEE71-4B43-4FA0-BCEC-44456EFC34ED}" type="sibTrans" cxnId="{E3CCB6AE-0D77-46E5-B5D2-A699DF95A4D0}">
      <dgm:prSet/>
      <dgm:spPr/>
      <dgm:t>
        <a:bodyPr/>
        <a:lstStyle/>
        <a:p>
          <a:endParaRPr lang="ru-RU"/>
        </a:p>
      </dgm:t>
    </dgm:pt>
    <dgm:pt modelId="{78ED5BF5-1739-4699-A0F2-8356C908C7C4}">
      <dgm:prSet phldrT="[Текст]" custRadScaleRad="105390" custRadScaleInc="-23574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endParaRPr lang="ru-RU"/>
        </a:p>
      </dgm:t>
    </dgm:pt>
    <dgm:pt modelId="{90B5C5FD-88FE-4FE6-BED3-4B132AF2CD93}" type="parTrans" cxnId="{9F6BD4D3-1F8C-472E-977C-E56120B55666}">
      <dgm:prSet/>
      <dgm:spPr/>
      <dgm:t>
        <a:bodyPr/>
        <a:lstStyle/>
        <a:p>
          <a:endParaRPr lang="ru-RU"/>
        </a:p>
      </dgm:t>
    </dgm:pt>
    <dgm:pt modelId="{EADF22EB-568E-4FFF-A8EE-D5FE0FC08227}" type="sibTrans" cxnId="{9F6BD4D3-1F8C-472E-977C-E56120B55666}">
      <dgm:prSet/>
      <dgm:spPr/>
      <dgm:t>
        <a:bodyPr/>
        <a:lstStyle/>
        <a:p>
          <a:endParaRPr lang="ru-RU"/>
        </a:p>
      </dgm:t>
    </dgm:pt>
    <dgm:pt modelId="{A555AC6A-490A-4823-9EFD-C764B1EBE8C4}">
      <dgm:prSet phldrT="[Текст]" custRadScaleRad="105390" custRadScaleInc="-23574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endParaRPr lang="ru-RU"/>
        </a:p>
      </dgm:t>
    </dgm:pt>
    <dgm:pt modelId="{5FF4E18C-967D-4836-9FB7-A2F6B37D69D7}" type="parTrans" cxnId="{E8FBE393-CA97-482D-AF75-9D0D0EF64590}">
      <dgm:prSet/>
      <dgm:spPr/>
      <dgm:t>
        <a:bodyPr/>
        <a:lstStyle/>
        <a:p>
          <a:endParaRPr lang="ru-RU"/>
        </a:p>
      </dgm:t>
    </dgm:pt>
    <dgm:pt modelId="{D62D3616-80A0-4434-A90C-8A28F0341ECC}" type="sibTrans" cxnId="{E8FBE393-CA97-482D-AF75-9D0D0EF64590}">
      <dgm:prSet/>
      <dgm:spPr/>
      <dgm:t>
        <a:bodyPr/>
        <a:lstStyle/>
        <a:p>
          <a:endParaRPr lang="ru-RU"/>
        </a:p>
      </dgm:t>
    </dgm:pt>
    <dgm:pt modelId="{80103989-DB36-4ABF-9369-F5E006992947}">
      <dgm:prSet phldrT="[Текст]" custRadScaleRad="105390" custRadScaleInc="-23574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endParaRPr lang="ru-RU"/>
        </a:p>
      </dgm:t>
    </dgm:pt>
    <dgm:pt modelId="{23EA0A17-C5A3-4753-B645-4F48301DF9AE}" type="parTrans" cxnId="{3E21A69C-BB35-406D-B7E9-3154C453894B}">
      <dgm:prSet/>
      <dgm:spPr/>
      <dgm:t>
        <a:bodyPr/>
        <a:lstStyle/>
        <a:p>
          <a:endParaRPr lang="ru-RU"/>
        </a:p>
      </dgm:t>
    </dgm:pt>
    <dgm:pt modelId="{DC1E543C-4A38-4DBA-83C2-B47F07E3FBEB}" type="sibTrans" cxnId="{3E21A69C-BB35-406D-B7E9-3154C453894B}">
      <dgm:prSet/>
      <dgm:spPr/>
      <dgm:t>
        <a:bodyPr/>
        <a:lstStyle/>
        <a:p>
          <a:endParaRPr lang="ru-RU"/>
        </a:p>
      </dgm:t>
    </dgm:pt>
    <dgm:pt modelId="{DDAB95F8-F756-4E45-9EF1-3B72FEEF4EFA}">
      <dgm:prSet phldrT="[Текст]" custRadScaleRad="105390" custRadScaleInc="-23574"/>
      <dgm:spPr>
        <a:solidFill>
          <a:srgbClr val="CCCCFF"/>
        </a:solidFill>
        <a:ln>
          <a:solidFill>
            <a:srgbClr val="CCCCFF"/>
          </a:solidFill>
        </a:ln>
      </dgm:spPr>
      <dgm:t>
        <a:bodyPr/>
        <a:lstStyle/>
        <a:p>
          <a:endParaRPr lang="ru-RU"/>
        </a:p>
      </dgm:t>
    </dgm:pt>
    <dgm:pt modelId="{83D165E2-49AC-4847-9424-7FC9FC5F1237}" type="parTrans" cxnId="{8C749FFF-302A-428B-9F1E-B7D878F4F705}">
      <dgm:prSet/>
      <dgm:spPr/>
      <dgm:t>
        <a:bodyPr/>
        <a:lstStyle/>
        <a:p>
          <a:endParaRPr lang="ru-RU"/>
        </a:p>
      </dgm:t>
    </dgm:pt>
    <dgm:pt modelId="{3EA9F573-39BB-42DB-AFA2-FE438919B703}" type="sibTrans" cxnId="{8C749FFF-302A-428B-9F1E-B7D878F4F705}">
      <dgm:prSet/>
      <dgm:spPr/>
      <dgm:t>
        <a:bodyPr/>
        <a:lstStyle/>
        <a:p>
          <a:endParaRPr lang="ru-RU"/>
        </a:p>
      </dgm:t>
    </dgm:pt>
    <dgm:pt modelId="{0F77FB95-5502-4EC4-9DCF-2511253314A3}">
      <dgm:prSet custT="1"/>
      <dgm:spPr>
        <a:solidFill>
          <a:srgbClr val="CCCCFF"/>
        </a:solidFill>
      </dgm:spPr>
      <dgm:t>
        <a:bodyPr/>
        <a:lstStyle/>
        <a:p>
          <a:r>
            <a:rPr lang="ru-RU" sz="1100" b="1" i="1" dirty="0" smtClean="0">
              <a:solidFill>
                <a:srgbClr val="660066"/>
              </a:solidFill>
            </a:rPr>
            <a:t>Презентации для подготовки и проведения уроков, внеклассных мероприяти</a:t>
          </a:r>
          <a:r>
            <a:rPr lang="ru-RU" sz="1000" b="1" i="1" dirty="0" smtClean="0">
              <a:solidFill>
                <a:srgbClr val="660066"/>
              </a:solidFill>
            </a:rPr>
            <a:t>й </a:t>
          </a:r>
          <a:r>
            <a:rPr lang="ru-RU" sz="1000" dirty="0" smtClean="0">
              <a:solidFill>
                <a:srgbClr val="CCCCFF"/>
              </a:solidFill>
            </a:rPr>
            <a:t>Пре</a:t>
          </a:r>
          <a:endParaRPr lang="ru-RU" sz="1000" dirty="0">
            <a:solidFill>
              <a:srgbClr val="CCCCFF"/>
            </a:solidFill>
          </a:endParaRPr>
        </a:p>
      </dgm:t>
    </dgm:pt>
    <dgm:pt modelId="{5642FA92-DFEE-463A-BF7E-BDD7D012D337}" type="parTrans" cxnId="{AD8CF46A-E697-46BE-80B9-70F1DDBDF1EB}">
      <dgm:prSet/>
      <dgm:spPr>
        <a:solidFill>
          <a:srgbClr val="CC99FF"/>
        </a:solidFill>
      </dgm:spPr>
      <dgm:t>
        <a:bodyPr/>
        <a:lstStyle/>
        <a:p>
          <a:endParaRPr lang="ru-RU">
            <a:ln>
              <a:solidFill>
                <a:srgbClr val="CC99FF"/>
              </a:solidFill>
            </a:ln>
            <a:solidFill>
              <a:srgbClr val="CC99FF"/>
            </a:solidFill>
          </a:endParaRPr>
        </a:p>
      </dgm:t>
    </dgm:pt>
    <dgm:pt modelId="{E5813F81-99C7-46EC-A7F4-5460B521BAF3}" type="sibTrans" cxnId="{AD8CF46A-E697-46BE-80B9-70F1DDBDF1EB}">
      <dgm:prSet/>
      <dgm:spPr/>
      <dgm:t>
        <a:bodyPr/>
        <a:lstStyle/>
        <a:p>
          <a:endParaRPr lang="ru-RU"/>
        </a:p>
      </dgm:t>
    </dgm:pt>
    <dgm:pt modelId="{1C07F79E-86F1-4602-B55F-C8E3A8F2BF9C}">
      <dgm:prSet custT="1"/>
      <dgm:spPr>
        <a:solidFill>
          <a:srgbClr val="CCCCFF"/>
        </a:solidFill>
      </dgm:spPr>
      <dgm:t>
        <a:bodyPr/>
        <a:lstStyle/>
        <a:p>
          <a:r>
            <a:rPr lang="ru-RU" sz="1100" b="1" i="1" dirty="0" smtClean="0">
              <a:solidFill>
                <a:srgbClr val="660066"/>
              </a:solidFill>
            </a:rPr>
            <a:t>Публикация лучших творческих работ в школьной газете «Парус»</a:t>
          </a:r>
          <a:endParaRPr lang="ru-RU" sz="1100" b="1" i="1" dirty="0">
            <a:solidFill>
              <a:srgbClr val="660066"/>
            </a:solidFill>
          </a:endParaRPr>
        </a:p>
      </dgm:t>
    </dgm:pt>
    <dgm:pt modelId="{9FB33A7C-080B-4C9F-A757-3A231B5A8D02}" type="parTrans" cxnId="{E3EAF185-328E-4CCD-8B09-189D25575A3A}">
      <dgm:prSet/>
      <dgm:spPr>
        <a:solidFill>
          <a:srgbClr val="CC99FF"/>
        </a:solidFill>
      </dgm:spPr>
      <dgm:t>
        <a:bodyPr/>
        <a:lstStyle/>
        <a:p>
          <a:endParaRPr lang="ru-RU"/>
        </a:p>
      </dgm:t>
    </dgm:pt>
    <dgm:pt modelId="{12EE73B6-64D5-4895-B9D1-5D7683A6F5C0}" type="sibTrans" cxnId="{E3EAF185-328E-4CCD-8B09-189D25575A3A}">
      <dgm:prSet/>
      <dgm:spPr/>
      <dgm:t>
        <a:bodyPr/>
        <a:lstStyle/>
        <a:p>
          <a:endParaRPr lang="ru-RU"/>
        </a:p>
      </dgm:t>
    </dgm:pt>
    <dgm:pt modelId="{15208AB0-9AAC-4C56-A312-09BA37229A07}" type="pres">
      <dgm:prSet presAssocID="{AD43EF79-D811-4232-8F98-7BD20AFA09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82581F-7379-4145-A2D6-844E92D75E51}" type="pres">
      <dgm:prSet presAssocID="{718C4000-D314-460F-9903-F1D10890EA3B}" presName="centerShape" presStyleLbl="node0" presStyleIdx="0" presStyleCnt="1" custScaleX="136982"/>
      <dgm:spPr/>
      <dgm:t>
        <a:bodyPr/>
        <a:lstStyle/>
        <a:p>
          <a:endParaRPr lang="ru-RU"/>
        </a:p>
      </dgm:t>
    </dgm:pt>
    <dgm:pt modelId="{27646A8D-61C4-478A-8D98-5393428261F4}" type="pres">
      <dgm:prSet presAssocID="{CE84501F-BBE8-445A-9373-FEB72770C7F9}" presName="parTrans" presStyleLbl="sibTrans2D1" presStyleIdx="0" presStyleCnt="11" custLinFactNeighborX="-786" custLinFactNeighborY="32129"/>
      <dgm:spPr/>
      <dgm:t>
        <a:bodyPr/>
        <a:lstStyle/>
        <a:p>
          <a:endParaRPr lang="ru-RU"/>
        </a:p>
      </dgm:t>
    </dgm:pt>
    <dgm:pt modelId="{8CFCBC5B-406C-411D-969C-718F0735987A}" type="pres">
      <dgm:prSet presAssocID="{CE84501F-BBE8-445A-9373-FEB72770C7F9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8B625C2A-23AC-4365-AE40-AE212CE72A4B}" type="pres">
      <dgm:prSet presAssocID="{B2221FAC-E2AF-4624-A86E-DC0CF282BF52}" presName="node" presStyleLbl="node1" presStyleIdx="0" presStyleCnt="11" custScaleX="132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15FF6-8E51-49F9-8134-8591930667F8}" type="pres">
      <dgm:prSet presAssocID="{A0772894-C958-428F-A454-62ECA98399EA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0CAD368F-6577-4ACD-8151-F3C343760BAE}" type="pres">
      <dgm:prSet presAssocID="{A0772894-C958-428F-A454-62ECA98399EA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5EF1BB43-EA22-43AC-865B-9DDE469DBED3}" type="pres">
      <dgm:prSet presAssocID="{83606B45-37C7-4453-BF2C-265C12C440B3}" presName="node" presStyleLbl="node1" presStyleIdx="1" presStyleCnt="11" custScaleX="164157" custScaleY="144382" custRadScaleRad="104006" custRadScaleInc="12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96A92-C177-42F4-8FFC-B9A8200E6004}" type="pres">
      <dgm:prSet presAssocID="{884331FF-E8E6-442D-ACAC-F36E07031986}" presName="parTrans" presStyleLbl="sibTrans2D1" presStyleIdx="2" presStyleCnt="11" custLinFactNeighborX="2133" custLinFactNeighborY="-9435"/>
      <dgm:spPr/>
      <dgm:t>
        <a:bodyPr/>
        <a:lstStyle/>
        <a:p>
          <a:endParaRPr lang="ru-RU"/>
        </a:p>
      </dgm:t>
    </dgm:pt>
    <dgm:pt modelId="{C3D1D03C-7699-4FC0-A428-CF0280FF98C7}" type="pres">
      <dgm:prSet presAssocID="{884331FF-E8E6-442D-ACAC-F36E07031986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E451701A-2FF9-49A4-978C-516820C49062}" type="pres">
      <dgm:prSet presAssocID="{B90E7269-AF27-4D13-A9D2-A1677EDF0440}" presName="node" presStyleLbl="node1" presStyleIdx="2" presStyleCnt="11" custScaleX="136549" custScaleY="135249" custRadScaleRad="100240" custRadScaleInc="35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8694E-9CB1-4935-8EA5-35383FD63000}" type="pres">
      <dgm:prSet presAssocID="{A2669B7C-491D-469D-8405-60808B2F222A}" presName="parTrans" presStyleLbl="sibTrans2D1" presStyleIdx="3" presStyleCnt="11"/>
      <dgm:spPr/>
      <dgm:t>
        <a:bodyPr/>
        <a:lstStyle/>
        <a:p>
          <a:endParaRPr lang="ru-RU"/>
        </a:p>
      </dgm:t>
    </dgm:pt>
    <dgm:pt modelId="{81D2D2B0-3A6D-4E83-B058-EE5E36BBDD94}" type="pres">
      <dgm:prSet presAssocID="{A2669B7C-491D-469D-8405-60808B2F222A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850FC32C-720F-4FBE-A3F6-F16B373FED18}" type="pres">
      <dgm:prSet presAssocID="{2F7C4B91-9047-48D5-ADE5-2675D663697D}" presName="node" presStyleLbl="node1" presStyleIdx="3" presStyleCnt="11" custScaleX="160492" custScaleY="141132" custRadScaleRad="99163" custRadScaleInc="2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B6917-6C0A-4EF7-9A04-C4E2CA810156}" type="pres">
      <dgm:prSet presAssocID="{BCD7D79C-0624-46A8-ABB8-E5158656D2F5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BAF90D88-09D2-4895-8F72-56019BFDA67B}" type="pres">
      <dgm:prSet presAssocID="{BCD7D79C-0624-46A8-ABB8-E5158656D2F5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3D77C7CF-4260-4449-B05F-C79B1B32D2B9}" type="pres">
      <dgm:prSet presAssocID="{184A316E-686B-4A26-80F9-A28E01974D5E}" presName="node" presStyleLbl="node1" presStyleIdx="4" presStyleCnt="11" custScaleX="142898" custScaleY="116757" custRadScaleRad="99290" custRadScaleInc="-8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D81A1-0096-41C1-B9EF-1A44E98C2CD2}" type="pres">
      <dgm:prSet presAssocID="{B8337E3D-A4BD-462F-8517-FEE34C4FC034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1F138496-500E-451B-A22D-58EA7A62D83B}" type="pres">
      <dgm:prSet presAssocID="{B8337E3D-A4BD-462F-8517-FEE34C4FC034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0AE554E4-084F-4D82-AB00-4CDB248D546E}" type="pres">
      <dgm:prSet presAssocID="{5B0DF5B7-84BB-4FD1-8CD8-798470F3997D}" presName="node" presStyleLbl="node1" presStyleIdx="5" presStyleCnt="11" custScaleX="164523" custScaleY="130523" custRadScaleRad="96200" custRadScaleInc="21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54147-6D89-4F7C-B986-F0360CA20513}" type="pres">
      <dgm:prSet presAssocID="{07F7BDA1-93E2-42D6-9A2B-C75B5BA2551B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29C3203C-1438-42CE-99DE-B5231C391332}" type="pres">
      <dgm:prSet presAssocID="{07F7BDA1-93E2-42D6-9A2B-C75B5BA2551B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673DC8AA-8B33-4B60-B7FA-BB4119FFD8EA}" type="pres">
      <dgm:prSet presAssocID="{E87C51F8-6B3C-4E31-AD7F-4DBA86D7780D}" presName="node" presStyleLbl="node1" presStyleIdx="6" presStyleCnt="11" custScaleX="140695" custScaleY="110174" custRadScaleRad="98349" custRadScaleInc="57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05562-B014-4D92-AB66-FE525479140F}" type="pres">
      <dgm:prSet presAssocID="{9FB33A7C-080B-4C9F-A757-3A231B5A8D02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CE978CE4-FE81-4CEA-B930-EC6DBEFE0DE0}" type="pres">
      <dgm:prSet presAssocID="{9FB33A7C-080B-4C9F-A757-3A231B5A8D02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B6EAD13F-D6FC-4573-A9BB-81B9502D1D54}" type="pres">
      <dgm:prSet presAssocID="{1C07F79E-86F1-4602-B55F-C8E3A8F2BF9C}" presName="node" presStyleLbl="node1" presStyleIdx="7" presStyleCnt="11" custScaleX="128914" custRadScaleRad="105345" custRadScaleInc="40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7DA34-F57B-47A7-B9D3-4D905027AE86}" type="pres">
      <dgm:prSet presAssocID="{C1C1059F-A79A-420E-9466-A53BA5C24E9D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7C766B74-4D4C-4748-A0B9-F16E0AA0E8E2}" type="pres">
      <dgm:prSet presAssocID="{C1C1059F-A79A-420E-9466-A53BA5C24E9D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102CFA71-B05B-4C0A-9B26-D09D3CE756D7}" type="pres">
      <dgm:prSet presAssocID="{2239FC7A-2A19-4157-AEF9-0859CCDB7CCD}" presName="node" presStyleLbl="node1" presStyleIdx="8" presStyleCnt="11" custScaleX="153187" custScaleY="117751" custRadScaleRad="102496" custRadScaleInc="7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379B6-1630-4460-BCF2-EFB25B9E60AB}" type="pres">
      <dgm:prSet presAssocID="{5642FA92-DFEE-463A-BF7E-BDD7D012D337}" presName="parTrans" presStyleLbl="sibTrans2D1" presStyleIdx="9" presStyleCnt="11" custLinFactNeighborX="-3053" custLinFactNeighborY="6701"/>
      <dgm:spPr/>
      <dgm:t>
        <a:bodyPr/>
        <a:lstStyle/>
        <a:p>
          <a:endParaRPr lang="ru-RU"/>
        </a:p>
      </dgm:t>
    </dgm:pt>
    <dgm:pt modelId="{1A1DC712-9564-43AB-AB40-F3E877FA71E5}" type="pres">
      <dgm:prSet presAssocID="{5642FA92-DFEE-463A-BF7E-BDD7D012D337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2CF5E778-7A07-4340-9844-F18FC332BB03}" type="pres">
      <dgm:prSet presAssocID="{0F77FB95-5502-4EC4-9DCF-2511253314A3}" presName="node" presStyleLbl="node1" presStyleIdx="9" presStyleCnt="11" custScaleX="138726" custScaleY="114714" custRadScaleRad="104013" custRadScaleInc="-9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1D62B-3BF4-43BE-A5DD-EBE767B05F1C}" type="pres">
      <dgm:prSet presAssocID="{D990A114-8136-48B3-A8E2-FFED54183ED1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8873E754-1B87-4894-96EA-7674A00CEEA3}" type="pres">
      <dgm:prSet presAssocID="{D990A114-8136-48B3-A8E2-FFED54183ED1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FF935DBC-238D-4325-A859-94BE5A7B87D0}" type="pres">
      <dgm:prSet presAssocID="{89BC4116-6B38-46FB-A4DE-F120BFDA246E}" presName="node" presStyleLbl="node1" presStyleIdx="10" presStyleCnt="11" custScaleX="186079" custScaleY="133213" custRadScaleRad="107859" custRadScaleInc="-14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291AC5-119B-44C9-AFE1-7F1313580A94}" type="presOf" srcId="{BCD7D79C-0624-46A8-ABB8-E5158656D2F5}" destId="{B1AB6917-6C0A-4EF7-9A04-C4E2CA810156}" srcOrd="0" destOrd="0" presId="urn:microsoft.com/office/officeart/2005/8/layout/radial5"/>
    <dgm:cxn modelId="{2412048B-D93C-4DAD-96D6-1810B32904E5}" srcId="{AD43EF79-D811-4232-8F98-7BD20AFA09B6}" destId="{4E4782AF-A670-480D-9820-1915426C482A}" srcOrd="18" destOrd="0" parTransId="{4C331D6F-2D33-4674-B33C-8F3AF0756CEF}" sibTransId="{7B83AB03-7249-4FAF-878A-05E0F8548205}"/>
    <dgm:cxn modelId="{06477CE3-DBF7-4733-819C-4C979E271B4D}" type="presOf" srcId="{CE84501F-BBE8-445A-9373-FEB72770C7F9}" destId="{8CFCBC5B-406C-411D-969C-718F0735987A}" srcOrd="1" destOrd="0" presId="urn:microsoft.com/office/officeart/2005/8/layout/radial5"/>
    <dgm:cxn modelId="{34561757-A625-4971-B75B-C64A4AE82AED}" srcId="{AD43EF79-D811-4232-8F98-7BD20AFA09B6}" destId="{4663582B-C521-434E-951B-898826B6A906}" srcOrd="12" destOrd="0" parTransId="{C6714916-49BE-4F09-AF6B-330601E22972}" sibTransId="{56658C19-14A5-440A-80A7-4AEAD54702E1}"/>
    <dgm:cxn modelId="{70C3DD98-0889-4E8D-BBCE-B1D3AD5529AE}" srcId="{AD43EF79-D811-4232-8F98-7BD20AFA09B6}" destId="{86AB0C09-0B70-4F8C-8BF7-2E6999F8773B}" srcOrd="4" destOrd="0" parTransId="{7E0C457D-281D-4856-BB52-47C9F86BE313}" sibTransId="{0FFB63BB-9167-4C7E-A8AC-8DDA2F63BBE7}"/>
    <dgm:cxn modelId="{A3218707-06BD-47A7-89FF-A22A65371AC1}" type="presOf" srcId="{B2221FAC-E2AF-4624-A86E-DC0CF282BF52}" destId="{8B625C2A-23AC-4365-AE40-AE212CE72A4B}" srcOrd="0" destOrd="0" presId="urn:microsoft.com/office/officeart/2005/8/layout/radial5"/>
    <dgm:cxn modelId="{05BFDCEF-07EF-4F85-A771-6AF6E1AFA2C4}" type="presOf" srcId="{89BC4116-6B38-46FB-A4DE-F120BFDA246E}" destId="{FF935DBC-238D-4325-A859-94BE5A7B87D0}" srcOrd="0" destOrd="0" presId="urn:microsoft.com/office/officeart/2005/8/layout/radial5"/>
    <dgm:cxn modelId="{6D59198C-6DED-49D7-ABF6-173336025ACA}" type="presOf" srcId="{9FB33A7C-080B-4C9F-A757-3A231B5A8D02}" destId="{F2D05562-B014-4D92-AB66-FE525479140F}" srcOrd="0" destOrd="0" presId="urn:microsoft.com/office/officeart/2005/8/layout/radial5"/>
    <dgm:cxn modelId="{E3CCB6AE-0D77-46E5-B5D2-A699DF95A4D0}" srcId="{AD43EF79-D811-4232-8F98-7BD20AFA09B6}" destId="{C9FA6CFF-E684-4921-BA51-2BA8DE9B2B52}" srcOrd="22" destOrd="0" parTransId="{CFE3231A-462F-4422-AF0D-D3E99C30A38E}" sibTransId="{626CEE71-4B43-4FA0-BCEC-44456EFC34ED}"/>
    <dgm:cxn modelId="{93C9C9BB-FEBC-489D-89B3-37E249B92159}" srcId="{AD43EF79-D811-4232-8F98-7BD20AFA09B6}" destId="{63504922-723E-4049-9B44-10823DEC72CC}" srcOrd="8" destOrd="0" parTransId="{508BD45D-387C-4974-B17E-74C16A69E0A1}" sibTransId="{7F90CA4A-BA2A-4AC3-A0D0-192BBB50A8EF}"/>
    <dgm:cxn modelId="{699C8C66-C510-426E-A31D-90DB39D22E67}" type="presOf" srcId="{07F7BDA1-93E2-42D6-9A2B-C75B5BA2551B}" destId="{29C3203C-1438-42CE-99DE-B5231C391332}" srcOrd="1" destOrd="0" presId="urn:microsoft.com/office/officeart/2005/8/layout/radial5"/>
    <dgm:cxn modelId="{3E21A69C-BB35-406D-B7E9-3154C453894B}" srcId="{AD43EF79-D811-4232-8F98-7BD20AFA09B6}" destId="{80103989-DB36-4ABF-9369-F5E006992947}" srcOrd="25" destOrd="0" parTransId="{23EA0A17-C5A3-4753-B645-4F48301DF9AE}" sibTransId="{DC1E543C-4A38-4DBA-83C2-B47F07E3FBEB}"/>
    <dgm:cxn modelId="{37DB8233-9A6A-46D6-AF1D-0E48F1F1D25B}" srcId="{AD43EF79-D811-4232-8F98-7BD20AFA09B6}" destId="{54CF9ECA-76FB-4AD0-968A-582FFF28E688}" srcOrd="13" destOrd="0" parTransId="{AA976AAB-D961-4718-97CA-85EE18BFAE8E}" sibTransId="{8424BE33-A89A-4209-8899-CEBE8247BA1D}"/>
    <dgm:cxn modelId="{D64C2999-CFCD-4AE4-B20B-2AF512A194B2}" srcId="{AD43EF79-D811-4232-8F98-7BD20AFA09B6}" destId="{22BF9203-9C09-44D2-8C04-637090B27E76}" srcOrd="5" destOrd="0" parTransId="{2858D0F6-1865-4818-BA8B-4EFBBB0E6050}" sibTransId="{901BFEE7-4F73-4391-8E2D-9980E99B27AB}"/>
    <dgm:cxn modelId="{5306C0AB-5A95-4855-9F2F-01689C10706A}" type="presOf" srcId="{5642FA92-DFEE-463A-BF7E-BDD7D012D337}" destId="{1A1DC712-9564-43AB-AB40-F3E877FA71E5}" srcOrd="1" destOrd="0" presId="urn:microsoft.com/office/officeart/2005/8/layout/radial5"/>
    <dgm:cxn modelId="{5326C3F5-550F-4399-AC9D-70F71A7B2A43}" srcId="{AD43EF79-D811-4232-8F98-7BD20AFA09B6}" destId="{5545273C-03E2-4FE8-A4A2-D73C340DAE32}" srcOrd="11" destOrd="0" parTransId="{1E356050-7DC1-4E7C-9DAD-9A5EE21A2CA2}" sibTransId="{B1832584-44ED-4648-A304-57BD261CB55A}"/>
    <dgm:cxn modelId="{75E0E94A-2984-458C-B257-337F92B3DA27}" type="presOf" srcId="{5642FA92-DFEE-463A-BF7E-BDD7D012D337}" destId="{4D3379B6-1630-4460-BCF2-EFB25B9E60AB}" srcOrd="0" destOrd="0" presId="urn:microsoft.com/office/officeart/2005/8/layout/radial5"/>
    <dgm:cxn modelId="{D5834D6B-487C-496E-A08D-31093C37B333}" type="presOf" srcId="{9FB33A7C-080B-4C9F-A757-3A231B5A8D02}" destId="{CE978CE4-FE81-4CEA-B930-EC6DBEFE0DE0}" srcOrd="1" destOrd="0" presId="urn:microsoft.com/office/officeart/2005/8/layout/radial5"/>
    <dgm:cxn modelId="{02F125E4-910C-468E-AF57-D3456EF57C05}" type="presOf" srcId="{884331FF-E8E6-442D-ACAC-F36E07031986}" destId="{86796A92-C177-42F4-8FFC-B9A8200E6004}" srcOrd="0" destOrd="0" presId="urn:microsoft.com/office/officeart/2005/8/layout/radial5"/>
    <dgm:cxn modelId="{7A4CDD84-779F-4581-94B7-68DFB628F4CF}" srcId="{AD43EF79-D811-4232-8F98-7BD20AFA09B6}" destId="{4BF55A28-38DA-4E5B-B57E-7D8270D6C3EF}" srcOrd="1" destOrd="0" parTransId="{93C415EC-D0C5-4D37-83C8-B9A063BF3506}" sibTransId="{1DF1EF24-6040-4C40-A327-771E5FDBE63F}"/>
    <dgm:cxn modelId="{244F3E00-DAFC-4FB4-9DAC-3E0543FF5FD7}" type="presOf" srcId="{BCD7D79C-0624-46A8-ABB8-E5158656D2F5}" destId="{BAF90D88-09D2-4895-8F72-56019BFDA67B}" srcOrd="1" destOrd="0" presId="urn:microsoft.com/office/officeart/2005/8/layout/radial5"/>
    <dgm:cxn modelId="{334B7205-3EF7-4897-9DDC-2B4967DCD4F9}" type="presOf" srcId="{718C4000-D314-460F-9903-F1D10890EA3B}" destId="{0A82581F-7379-4145-A2D6-844E92D75E51}" srcOrd="0" destOrd="0" presId="urn:microsoft.com/office/officeart/2005/8/layout/radial5"/>
    <dgm:cxn modelId="{5BF2DF3C-BBB2-477A-AD4C-4FBC920B675C}" type="presOf" srcId="{884331FF-E8E6-442D-ACAC-F36E07031986}" destId="{C3D1D03C-7699-4FC0-A428-CF0280FF98C7}" srcOrd="1" destOrd="0" presId="urn:microsoft.com/office/officeart/2005/8/layout/radial5"/>
    <dgm:cxn modelId="{38FB8E2D-7099-4E5A-B0AA-DDD5C402A1B0}" srcId="{718C4000-D314-460F-9903-F1D10890EA3B}" destId="{89BC4116-6B38-46FB-A4DE-F120BFDA246E}" srcOrd="10" destOrd="0" parTransId="{D990A114-8136-48B3-A8E2-FFED54183ED1}" sibTransId="{4204A65E-286B-46AA-BD28-B37E762DA767}"/>
    <dgm:cxn modelId="{2A19BB49-0387-4A57-A178-9208ABD4C0AF}" type="presOf" srcId="{B8337E3D-A4BD-462F-8517-FEE34C4FC034}" destId="{1F138496-500E-451B-A22D-58EA7A62D83B}" srcOrd="1" destOrd="0" presId="urn:microsoft.com/office/officeart/2005/8/layout/radial5"/>
    <dgm:cxn modelId="{E3EAF185-328E-4CCD-8B09-189D25575A3A}" srcId="{718C4000-D314-460F-9903-F1D10890EA3B}" destId="{1C07F79E-86F1-4602-B55F-C8E3A8F2BF9C}" srcOrd="7" destOrd="0" parTransId="{9FB33A7C-080B-4C9F-A757-3A231B5A8D02}" sibTransId="{12EE73B6-64D5-4895-B9D1-5D7683A6F5C0}"/>
    <dgm:cxn modelId="{9F6BD4D3-1F8C-472E-977C-E56120B55666}" srcId="{AD43EF79-D811-4232-8F98-7BD20AFA09B6}" destId="{78ED5BF5-1739-4699-A0F2-8356C908C7C4}" srcOrd="23" destOrd="0" parTransId="{90B5C5FD-88FE-4FE6-BED3-4B132AF2CD93}" sibTransId="{EADF22EB-568E-4FFF-A8EE-D5FE0FC08227}"/>
    <dgm:cxn modelId="{5E8260AF-9ADE-47A9-BC63-895900EF9139}" srcId="{AD43EF79-D811-4232-8F98-7BD20AFA09B6}" destId="{436B1F4A-FE04-4FBA-A911-A69B66A126D5}" srcOrd="6" destOrd="0" parTransId="{35DA5CD7-AB46-4660-8D89-EF29D32F0D5A}" sibTransId="{8C3A956E-BC07-490E-B474-F899F1172C82}"/>
    <dgm:cxn modelId="{E97A4EDF-1D56-484F-AE50-F10D965A7D2A}" srcId="{AD43EF79-D811-4232-8F98-7BD20AFA09B6}" destId="{EFE9C1E2-3370-450A-9854-53644323C0D5}" srcOrd="20" destOrd="0" parTransId="{A8BC1C3C-CDE5-4276-BA42-6C001D50765E}" sibTransId="{32C80B4E-B871-444C-B23A-642DA5288318}"/>
    <dgm:cxn modelId="{556319DD-6AEE-4CF2-AEAE-5F29DD649B1D}" type="presOf" srcId="{5B0DF5B7-84BB-4FD1-8CD8-798470F3997D}" destId="{0AE554E4-084F-4D82-AB00-4CDB248D546E}" srcOrd="0" destOrd="0" presId="urn:microsoft.com/office/officeart/2005/8/layout/radial5"/>
    <dgm:cxn modelId="{220AAB0A-5D35-432A-9457-B3C75AE0D345}" type="presOf" srcId="{CE84501F-BBE8-445A-9373-FEB72770C7F9}" destId="{27646A8D-61C4-478A-8D98-5393428261F4}" srcOrd="0" destOrd="0" presId="urn:microsoft.com/office/officeart/2005/8/layout/radial5"/>
    <dgm:cxn modelId="{5FFBA3F4-C108-41DC-8F34-54905B7BA6EB}" srcId="{AD43EF79-D811-4232-8F98-7BD20AFA09B6}" destId="{69A7EC28-A59D-4117-AF69-4DA461812A8F}" srcOrd="7" destOrd="0" parTransId="{E81B480B-E44A-4C90-9366-2C50751DC17F}" sibTransId="{F799489A-894C-4904-B684-B89397430C78}"/>
    <dgm:cxn modelId="{6D0A96D2-2964-4976-BAB0-645E7FEA13B9}" srcId="{718C4000-D314-460F-9903-F1D10890EA3B}" destId="{184A316E-686B-4A26-80F9-A28E01974D5E}" srcOrd="4" destOrd="0" parTransId="{BCD7D79C-0624-46A8-ABB8-E5158656D2F5}" sibTransId="{3A016E81-B972-4975-AFBD-09F64A9ED9C5}"/>
    <dgm:cxn modelId="{284DD5FD-AC17-4176-B0EB-3F321F2EDCC2}" type="presOf" srcId="{2F7C4B91-9047-48D5-ADE5-2675D663697D}" destId="{850FC32C-720F-4FBE-A3F6-F16B373FED18}" srcOrd="0" destOrd="0" presId="urn:microsoft.com/office/officeart/2005/8/layout/radial5"/>
    <dgm:cxn modelId="{B8F36510-1E2D-40CF-82DA-CD08DF91C622}" srcId="{718C4000-D314-460F-9903-F1D10890EA3B}" destId="{83606B45-37C7-4453-BF2C-265C12C440B3}" srcOrd="1" destOrd="0" parTransId="{A0772894-C958-428F-A454-62ECA98399EA}" sibTransId="{EC882E7C-18DA-47DA-B6CB-59B220ADF9FA}"/>
    <dgm:cxn modelId="{37838863-1E13-4726-81A0-B6DF737E0016}" type="presOf" srcId="{07F7BDA1-93E2-42D6-9A2B-C75B5BA2551B}" destId="{B5E54147-6D89-4F7C-B986-F0360CA20513}" srcOrd="0" destOrd="0" presId="urn:microsoft.com/office/officeart/2005/8/layout/radial5"/>
    <dgm:cxn modelId="{679C517D-795F-45C3-B0E6-5F7395E098C0}" srcId="{718C4000-D314-460F-9903-F1D10890EA3B}" destId="{5B0DF5B7-84BB-4FD1-8CD8-798470F3997D}" srcOrd="5" destOrd="0" parTransId="{B8337E3D-A4BD-462F-8517-FEE34C4FC034}" sibTransId="{F87DB0C5-29CD-44C0-8961-5C79107834CE}"/>
    <dgm:cxn modelId="{07EDF8AD-EA3A-4419-B77A-D7E93FE523E3}" srcId="{AD43EF79-D811-4232-8F98-7BD20AFA09B6}" destId="{111A1B39-E95A-4298-B725-31F509E47321}" srcOrd="9" destOrd="0" parTransId="{09832F85-0297-4EF5-9E15-88D1E42F5E48}" sibTransId="{1803DAB0-7180-4C53-A27B-7474C67B5C50}"/>
    <dgm:cxn modelId="{FF67FB8E-9896-4380-9327-3EC3D4025416}" srcId="{AD43EF79-D811-4232-8F98-7BD20AFA09B6}" destId="{E30E7761-1562-44E6-8DDC-5ED720B99356}" srcOrd="16" destOrd="0" parTransId="{484C32FD-17D6-4982-826C-E455776C8B3D}" sibTransId="{09DBEA64-F58C-482E-8786-1919A693B62B}"/>
    <dgm:cxn modelId="{8C749FFF-302A-428B-9F1E-B7D878F4F705}" srcId="{AD43EF79-D811-4232-8F98-7BD20AFA09B6}" destId="{DDAB95F8-F756-4E45-9EF1-3B72FEEF4EFA}" srcOrd="26" destOrd="0" parTransId="{83D165E2-49AC-4847-9424-7FC9FC5F1237}" sibTransId="{3EA9F573-39BB-42DB-AFA2-FE438919B703}"/>
    <dgm:cxn modelId="{A2ABDBF9-4DD8-4A32-9024-52188856BAFA}" srcId="{AD43EF79-D811-4232-8F98-7BD20AFA09B6}" destId="{B962B186-413A-48EA-8A56-30D0A625208A}" srcOrd="17" destOrd="0" parTransId="{4616AB66-35D6-4B60-A3A4-5ABCC822DBD7}" sibTransId="{132AB5E5-26CC-48E7-A4C0-96415260BDC9}"/>
    <dgm:cxn modelId="{5BEDCEED-BD65-4CBB-9E07-D00494FF4213}" type="presOf" srcId="{A0772894-C958-428F-A454-62ECA98399EA}" destId="{0CAD368F-6577-4ACD-8151-F3C343760BAE}" srcOrd="1" destOrd="0" presId="urn:microsoft.com/office/officeart/2005/8/layout/radial5"/>
    <dgm:cxn modelId="{1EE7F2DD-B636-4031-BCD9-7EC24E604986}" type="presOf" srcId="{D990A114-8136-48B3-A8E2-FFED54183ED1}" destId="{3A11D62B-3BF4-43BE-A5DD-EBE767B05F1C}" srcOrd="0" destOrd="0" presId="urn:microsoft.com/office/officeart/2005/8/layout/radial5"/>
    <dgm:cxn modelId="{6F3B6516-8CEF-4B9D-99F3-7A1CE3834275}" srcId="{AD43EF79-D811-4232-8F98-7BD20AFA09B6}" destId="{EEF747ED-0E25-4A9B-BB68-3F21BB734BDE}" srcOrd="10" destOrd="0" parTransId="{7226CB9B-6194-4834-80C8-A472A9C34433}" sibTransId="{C4118F40-CD72-48F4-A5AD-105B029AF331}"/>
    <dgm:cxn modelId="{B2030EB6-9BB1-4B89-9E6A-6557ED0C34E8}" type="presOf" srcId="{B8337E3D-A4BD-462F-8517-FEE34C4FC034}" destId="{7F6D81A1-0096-41C1-B9EF-1A44E98C2CD2}" srcOrd="0" destOrd="0" presId="urn:microsoft.com/office/officeart/2005/8/layout/radial5"/>
    <dgm:cxn modelId="{C6C95FDC-DFCC-4199-8F27-A76949ABB9F2}" srcId="{AD43EF79-D811-4232-8F98-7BD20AFA09B6}" destId="{718C4000-D314-460F-9903-F1D10890EA3B}" srcOrd="0" destOrd="0" parTransId="{30D9B82B-1C1A-4DF5-9609-76F6BDAC9664}" sibTransId="{5A158356-F905-4D7E-B591-7E4323A410FB}"/>
    <dgm:cxn modelId="{B49B70C4-D037-47A4-A3D1-7D1DE5C8C87B}" type="presOf" srcId="{184A316E-686B-4A26-80F9-A28E01974D5E}" destId="{3D77C7CF-4260-4449-B05F-C79B1B32D2B9}" srcOrd="0" destOrd="0" presId="urn:microsoft.com/office/officeart/2005/8/layout/radial5"/>
    <dgm:cxn modelId="{FB657EF0-54DE-44E1-BEE4-78E36B96FBA9}" type="presOf" srcId="{E87C51F8-6B3C-4E31-AD7F-4DBA86D7780D}" destId="{673DC8AA-8B33-4B60-B7FA-BB4119FFD8EA}" srcOrd="0" destOrd="0" presId="urn:microsoft.com/office/officeart/2005/8/layout/radial5"/>
    <dgm:cxn modelId="{E847EE52-9CD9-4A23-A74E-D68DBCFBA97E}" type="presOf" srcId="{0F77FB95-5502-4EC4-9DCF-2511253314A3}" destId="{2CF5E778-7A07-4340-9844-F18FC332BB03}" srcOrd="0" destOrd="0" presId="urn:microsoft.com/office/officeart/2005/8/layout/radial5"/>
    <dgm:cxn modelId="{84A36BE1-9466-4B70-B19C-44FB5B89F3A3}" srcId="{718C4000-D314-460F-9903-F1D10890EA3B}" destId="{B2221FAC-E2AF-4624-A86E-DC0CF282BF52}" srcOrd="0" destOrd="0" parTransId="{CE84501F-BBE8-445A-9373-FEB72770C7F9}" sibTransId="{F540027A-0462-4E96-9291-BCAC6CBDD128}"/>
    <dgm:cxn modelId="{7CB91937-6BE4-4763-8A96-9E003C2F3EBC}" type="presOf" srcId="{A2669B7C-491D-469D-8405-60808B2F222A}" destId="{81D2D2B0-3A6D-4E83-B058-EE5E36BBDD94}" srcOrd="1" destOrd="0" presId="urn:microsoft.com/office/officeart/2005/8/layout/radial5"/>
    <dgm:cxn modelId="{AF2B1808-04A0-4110-A814-CAEF17DBCE19}" srcId="{AD43EF79-D811-4232-8F98-7BD20AFA09B6}" destId="{05B51444-5451-4DF2-9ACE-9DD3FCB495E2}" srcOrd="15" destOrd="0" parTransId="{28707284-8035-4B23-AD08-2202D74983B2}" sibTransId="{598A8E26-0D23-45FE-89DD-CBA7B15FAE53}"/>
    <dgm:cxn modelId="{458B2A67-6EFB-495D-9D83-FBA4CC866F94}" type="presOf" srcId="{83606B45-37C7-4453-BF2C-265C12C440B3}" destId="{5EF1BB43-EA22-43AC-865B-9DDE469DBED3}" srcOrd="0" destOrd="0" presId="urn:microsoft.com/office/officeart/2005/8/layout/radial5"/>
    <dgm:cxn modelId="{65EEF312-CE42-418F-B9CB-0C511AE94C2D}" srcId="{718C4000-D314-460F-9903-F1D10890EA3B}" destId="{E87C51F8-6B3C-4E31-AD7F-4DBA86D7780D}" srcOrd="6" destOrd="0" parTransId="{07F7BDA1-93E2-42D6-9A2B-C75B5BA2551B}" sibTransId="{4AB171CE-19ED-41AD-A900-5387A893908E}"/>
    <dgm:cxn modelId="{666F3AA0-F8A2-4D09-A3DC-F753A81F7F40}" srcId="{AD43EF79-D811-4232-8F98-7BD20AFA09B6}" destId="{07F6B226-5348-42E6-80EC-B3C767428704}" srcOrd="21" destOrd="0" parTransId="{0A45F454-287E-43B5-BAD5-BB37DB6C08B4}" sibTransId="{82EFDB7E-F863-4E5B-8A6F-190EB8E2B928}"/>
    <dgm:cxn modelId="{5963D12F-8D94-4339-A19C-952E0579B9BA}" srcId="{AD43EF79-D811-4232-8F98-7BD20AFA09B6}" destId="{BE730089-3604-4C94-8264-55A8EEF2B183}" srcOrd="19" destOrd="0" parTransId="{240853E5-0394-4ED5-882C-FDEFFF66DF91}" sibTransId="{3E9BF0D8-8AEE-483A-BF88-0F65EC927C2F}"/>
    <dgm:cxn modelId="{0AB77472-9210-428B-A387-262679939959}" type="presOf" srcId="{B90E7269-AF27-4D13-A9D2-A1677EDF0440}" destId="{E451701A-2FF9-49A4-978C-516820C49062}" srcOrd="0" destOrd="0" presId="urn:microsoft.com/office/officeart/2005/8/layout/radial5"/>
    <dgm:cxn modelId="{986A7D0C-8BEF-4D65-9089-7BC94E9F7B03}" srcId="{AD43EF79-D811-4232-8F98-7BD20AFA09B6}" destId="{A51A618C-E33C-4843-BA65-3E4B19C7A7E8}" srcOrd="3" destOrd="0" parTransId="{EC64D066-8C35-4379-A071-7B1D49FFF4FA}" sibTransId="{326F64CE-AA05-4D9C-96D4-CEAAB2FAC969}"/>
    <dgm:cxn modelId="{E8FBE393-CA97-482D-AF75-9D0D0EF64590}" srcId="{AD43EF79-D811-4232-8F98-7BD20AFA09B6}" destId="{A555AC6A-490A-4823-9EFD-C764B1EBE8C4}" srcOrd="24" destOrd="0" parTransId="{5FF4E18C-967D-4836-9FB7-A2F6B37D69D7}" sibTransId="{D62D3616-80A0-4434-A90C-8A28F0341ECC}"/>
    <dgm:cxn modelId="{15C01FE4-E355-4FE2-A5D5-0D769E9A6D8F}" srcId="{AD43EF79-D811-4232-8F98-7BD20AFA09B6}" destId="{9DDEA328-5001-48BB-B868-392062403CDE}" srcOrd="2" destOrd="0" parTransId="{90175905-795E-4E20-8B52-826352664F8C}" sibTransId="{7858ED69-2E3B-42A5-9335-AE19D5CC14AC}"/>
    <dgm:cxn modelId="{AD8CF46A-E697-46BE-80B9-70F1DDBDF1EB}" srcId="{718C4000-D314-460F-9903-F1D10890EA3B}" destId="{0F77FB95-5502-4EC4-9DCF-2511253314A3}" srcOrd="9" destOrd="0" parTransId="{5642FA92-DFEE-463A-BF7E-BDD7D012D337}" sibTransId="{E5813F81-99C7-46EC-A7F4-5460B521BAF3}"/>
    <dgm:cxn modelId="{8531F9A2-49D5-4DFB-A8E1-8937EED135DC}" type="presOf" srcId="{AD43EF79-D811-4232-8F98-7BD20AFA09B6}" destId="{15208AB0-9AAC-4C56-A312-09BA37229A07}" srcOrd="0" destOrd="0" presId="urn:microsoft.com/office/officeart/2005/8/layout/radial5"/>
    <dgm:cxn modelId="{F3C20580-B717-41C2-B36F-4C5A12300ACD}" type="presOf" srcId="{C1C1059F-A79A-420E-9466-A53BA5C24E9D}" destId="{7C766B74-4D4C-4748-A0B9-F16E0AA0E8E2}" srcOrd="1" destOrd="0" presId="urn:microsoft.com/office/officeart/2005/8/layout/radial5"/>
    <dgm:cxn modelId="{820E0797-2A62-4C66-BDA7-81443B080B63}" type="presOf" srcId="{2239FC7A-2A19-4157-AEF9-0859CCDB7CCD}" destId="{102CFA71-B05B-4C0A-9B26-D09D3CE756D7}" srcOrd="0" destOrd="0" presId="urn:microsoft.com/office/officeart/2005/8/layout/radial5"/>
    <dgm:cxn modelId="{36315B7E-DB3C-4A22-B49B-7B7998087A69}" type="presOf" srcId="{A0772894-C958-428F-A454-62ECA98399EA}" destId="{01015FF6-8E51-49F9-8134-8591930667F8}" srcOrd="0" destOrd="0" presId="urn:microsoft.com/office/officeart/2005/8/layout/radial5"/>
    <dgm:cxn modelId="{5D8DD683-5E73-4010-82FB-B8FDC214C7C0}" srcId="{718C4000-D314-460F-9903-F1D10890EA3B}" destId="{B90E7269-AF27-4D13-A9D2-A1677EDF0440}" srcOrd="2" destOrd="0" parTransId="{884331FF-E8E6-442D-ACAC-F36E07031986}" sibTransId="{ED48BB49-8C36-40CD-8BF2-D65D6E1ADBE8}"/>
    <dgm:cxn modelId="{4A493C2B-78C3-4BE4-A617-C6D602F0BDF0}" type="presOf" srcId="{1C07F79E-86F1-4602-B55F-C8E3A8F2BF9C}" destId="{B6EAD13F-D6FC-4573-A9BB-81B9502D1D54}" srcOrd="0" destOrd="0" presId="urn:microsoft.com/office/officeart/2005/8/layout/radial5"/>
    <dgm:cxn modelId="{8658D490-D7E6-4AE9-A8F3-4EDECDDB0379}" srcId="{718C4000-D314-460F-9903-F1D10890EA3B}" destId="{2F7C4B91-9047-48D5-ADE5-2675D663697D}" srcOrd="3" destOrd="0" parTransId="{A2669B7C-491D-469D-8405-60808B2F222A}" sibTransId="{0104E2C0-DAA0-4071-A4CB-9C023CB471F3}"/>
    <dgm:cxn modelId="{51872B54-35CB-4E52-B4DF-820A8B7FF917}" srcId="{718C4000-D314-460F-9903-F1D10890EA3B}" destId="{2239FC7A-2A19-4157-AEF9-0859CCDB7CCD}" srcOrd="8" destOrd="0" parTransId="{C1C1059F-A79A-420E-9466-A53BA5C24E9D}" sibTransId="{91070CE0-BB7A-4E74-A7A2-EE9931BB8E2F}"/>
    <dgm:cxn modelId="{A5D9DE1D-55A8-43FD-A929-B3A3345500D2}" type="presOf" srcId="{C1C1059F-A79A-420E-9466-A53BA5C24E9D}" destId="{D597DA34-F57B-47A7-B9D3-4D905027AE86}" srcOrd="0" destOrd="0" presId="urn:microsoft.com/office/officeart/2005/8/layout/radial5"/>
    <dgm:cxn modelId="{9EC9C001-B472-4729-A120-6B68E474D47E}" type="presOf" srcId="{D990A114-8136-48B3-A8E2-FFED54183ED1}" destId="{8873E754-1B87-4894-96EA-7674A00CEEA3}" srcOrd="1" destOrd="0" presId="urn:microsoft.com/office/officeart/2005/8/layout/radial5"/>
    <dgm:cxn modelId="{96DDEFB3-B05C-48CD-B66E-A6AE7A93DA24}" srcId="{AD43EF79-D811-4232-8F98-7BD20AFA09B6}" destId="{B10FC05A-FCE4-4033-B992-23B2DB2F3AB3}" srcOrd="14" destOrd="0" parTransId="{B731ACA1-138A-4900-ADBB-4A73287AA337}" sibTransId="{7BA99D99-1A42-45BD-8122-579DF3F355AA}"/>
    <dgm:cxn modelId="{54D931B2-6EF9-4307-8E21-A017C86D3273}" type="presOf" srcId="{A2669B7C-491D-469D-8405-60808B2F222A}" destId="{8438694E-9CB1-4935-8EA5-35383FD63000}" srcOrd="0" destOrd="0" presId="urn:microsoft.com/office/officeart/2005/8/layout/radial5"/>
    <dgm:cxn modelId="{04B5B70B-9839-4384-89D5-63C518B02077}" type="presParOf" srcId="{15208AB0-9AAC-4C56-A312-09BA37229A07}" destId="{0A82581F-7379-4145-A2D6-844E92D75E51}" srcOrd="0" destOrd="0" presId="urn:microsoft.com/office/officeart/2005/8/layout/radial5"/>
    <dgm:cxn modelId="{2D946CE0-3F6B-408A-AC00-B4EAB642EEEA}" type="presParOf" srcId="{15208AB0-9AAC-4C56-A312-09BA37229A07}" destId="{27646A8D-61C4-478A-8D98-5393428261F4}" srcOrd="1" destOrd="0" presId="urn:microsoft.com/office/officeart/2005/8/layout/radial5"/>
    <dgm:cxn modelId="{6CC4E55E-7560-45F5-B2E1-A2B661302FEE}" type="presParOf" srcId="{27646A8D-61C4-478A-8D98-5393428261F4}" destId="{8CFCBC5B-406C-411D-969C-718F0735987A}" srcOrd="0" destOrd="0" presId="urn:microsoft.com/office/officeart/2005/8/layout/radial5"/>
    <dgm:cxn modelId="{388DF3DC-69CB-4F1D-98D8-1C3B17323DB3}" type="presParOf" srcId="{15208AB0-9AAC-4C56-A312-09BA37229A07}" destId="{8B625C2A-23AC-4365-AE40-AE212CE72A4B}" srcOrd="2" destOrd="0" presId="urn:microsoft.com/office/officeart/2005/8/layout/radial5"/>
    <dgm:cxn modelId="{897EBD07-0A8F-41C4-A2C6-E9CCAC529706}" type="presParOf" srcId="{15208AB0-9AAC-4C56-A312-09BA37229A07}" destId="{01015FF6-8E51-49F9-8134-8591930667F8}" srcOrd="3" destOrd="0" presId="urn:microsoft.com/office/officeart/2005/8/layout/radial5"/>
    <dgm:cxn modelId="{B16DB231-0626-4EB3-B374-F7BDA882E9F7}" type="presParOf" srcId="{01015FF6-8E51-49F9-8134-8591930667F8}" destId="{0CAD368F-6577-4ACD-8151-F3C343760BAE}" srcOrd="0" destOrd="0" presId="urn:microsoft.com/office/officeart/2005/8/layout/radial5"/>
    <dgm:cxn modelId="{AF9FB0C4-C8CA-48F3-822C-99D40A8B8EC9}" type="presParOf" srcId="{15208AB0-9AAC-4C56-A312-09BA37229A07}" destId="{5EF1BB43-EA22-43AC-865B-9DDE469DBED3}" srcOrd="4" destOrd="0" presId="urn:microsoft.com/office/officeart/2005/8/layout/radial5"/>
    <dgm:cxn modelId="{3D8DD9A7-D280-4F9D-ABFF-3C02EE5FD4C6}" type="presParOf" srcId="{15208AB0-9AAC-4C56-A312-09BA37229A07}" destId="{86796A92-C177-42F4-8FFC-B9A8200E6004}" srcOrd="5" destOrd="0" presId="urn:microsoft.com/office/officeart/2005/8/layout/radial5"/>
    <dgm:cxn modelId="{10AB32E8-3382-4446-BB08-0133B5A5BF7E}" type="presParOf" srcId="{86796A92-C177-42F4-8FFC-B9A8200E6004}" destId="{C3D1D03C-7699-4FC0-A428-CF0280FF98C7}" srcOrd="0" destOrd="0" presId="urn:microsoft.com/office/officeart/2005/8/layout/radial5"/>
    <dgm:cxn modelId="{597B5930-0C09-42C7-BA8B-95D4784EE0E2}" type="presParOf" srcId="{15208AB0-9AAC-4C56-A312-09BA37229A07}" destId="{E451701A-2FF9-49A4-978C-516820C49062}" srcOrd="6" destOrd="0" presId="urn:microsoft.com/office/officeart/2005/8/layout/radial5"/>
    <dgm:cxn modelId="{EFBD1903-D4B8-46CC-9A94-500AF1B53C55}" type="presParOf" srcId="{15208AB0-9AAC-4C56-A312-09BA37229A07}" destId="{8438694E-9CB1-4935-8EA5-35383FD63000}" srcOrd="7" destOrd="0" presId="urn:microsoft.com/office/officeart/2005/8/layout/radial5"/>
    <dgm:cxn modelId="{D9477687-C833-4328-8825-1C98398A7EA7}" type="presParOf" srcId="{8438694E-9CB1-4935-8EA5-35383FD63000}" destId="{81D2D2B0-3A6D-4E83-B058-EE5E36BBDD94}" srcOrd="0" destOrd="0" presId="urn:microsoft.com/office/officeart/2005/8/layout/radial5"/>
    <dgm:cxn modelId="{4638A3E9-4B44-43FB-A45A-E7F5829FAD80}" type="presParOf" srcId="{15208AB0-9AAC-4C56-A312-09BA37229A07}" destId="{850FC32C-720F-4FBE-A3F6-F16B373FED18}" srcOrd="8" destOrd="0" presId="urn:microsoft.com/office/officeart/2005/8/layout/radial5"/>
    <dgm:cxn modelId="{024FCC94-3831-462A-B33C-43F8096ADBD1}" type="presParOf" srcId="{15208AB0-9AAC-4C56-A312-09BA37229A07}" destId="{B1AB6917-6C0A-4EF7-9A04-C4E2CA810156}" srcOrd="9" destOrd="0" presId="urn:microsoft.com/office/officeart/2005/8/layout/radial5"/>
    <dgm:cxn modelId="{19B0E674-C99A-4EE2-BD88-EB6836B5CF79}" type="presParOf" srcId="{B1AB6917-6C0A-4EF7-9A04-C4E2CA810156}" destId="{BAF90D88-09D2-4895-8F72-56019BFDA67B}" srcOrd="0" destOrd="0" presId="urn:microsoft.com/office/officeart/2005/8/layout/radial5"/>
    <dgm:cxn modelId="{374506D8-9265-4DBC-9941-E9FD33937FC1}" type="presParOf" srcId="{15208AB0-9AAC-4C56-A312-09BA37229A07}" destId="{3D77C7CF-4260-4449-B05F-C79B1B32D2B9}" srcOrd="10" destOrd="0" presId="urn:microsoft.com/office/officeart/2005/8/layout/radial5"/>
    <dgm:cxn modelId="{2F98482D-42D6-4A1B-A9A0-8F45626745E2}" type="presParOf" srcId="{15208AB0-9AAC-4C56-A312-09BA37229A07}" destId="{7F6D81A1-0096-41C1-B9EF-1A44E98C2CD2}" srcOrd="11" destOrd="0" presId="urn:microsoft.com/office/officeart/2005/8/layout/radial5"/>
    <dgm:cxn modelId="{B48A9F23-A5BB-4D76-9AB7-3CC013C96B9B}" type="presParOf" srcId="{7F6D81A1-0096-41C1-B9EF-1A44E98C2CD2}" destId="{1F138496-500E-451B-A22D-58EA7A62D83B}" srcOrd="0" destOrd="0" presId="urn:microsoft.com/office/officeart/2005/8/layout/radial5"/>
    <dgm:cxn modelId="{519329E0-6104-43BF-A89A-6D4E35F5F9B6}" type="presParOf" srcId="{15208AB0-9AAC-4C56-A312-09BA37229A07}" destId="{0AE554E4-084F-4D82-AB00-4CDB248D546E}" srcOrd="12" destOrd="0" presId="urn:microsoft.com/office/officeart/2005/8/layout/radial5"/>
    <dgm:cxn modelId="{923C5F8B-02DD-4442-81EE-7FFD124C277C}" type="presParOf" srcId="{15208AB0-9AAC-4C56-A312-09BA37229A07}" destId="{B5E54147-6D89-4F7C-B986-F0360CA20513}" srcOrd="13" destOrd="0" presId="urn:microsoft.com/office/officeart/2005/8/layout/radial5"/>
    <dgm:cxn modelId="{4F5D85EA-566C-4D04-84B7-CD87A8722462}" type="presParOf" srcId="{B5E54147-6D89-4F7C-B986-F0360CA20513}" destId="{29C3203C-1438-42CE-99DE-B5231C391332}" srcOrd="0" destOrd="0" presId="urn:microsoft.com/office/officeart/2005/8/layout/radial5"/>
    <dgm:cxn modelId="{47274A8D-1788-45B2-8918-C4FE1452CA32}" type="presParOf" srcId="{15208AB0-9AAC-4C56-A312-09BA37229A07}" destId="{673DC8AA-8B33-4B60-B7FA-BB4119FFD8EA}" srcOrd="14" destOrd="0" presId="urn:microsoft.com/office/officeart/2005/8/layout/radial5"/>
    <dgm:cxn modelId="{EF2F1AA5-14C3-4085-88C8-8080D15E6429}" type="presParOf" srcId="{15208AB0-9AAC-4C56-A312-09BA37229A07}" destId="{F2D05562-B014-4D92-AB66-FE525479140F}" srcOrd="15" destOrd="0" presId="urn:microsoft.com/office/officeart/2005/8/layout/radial5"/>
    <dgm:cxn modelId="{71A9ACBC-7A15-4574-BBC1-D04AF7756C32}" type="presParOf" srcId="{F2D05562-B014-4D92-AB66-FE525479140F}" destId="{CE978CE4-FE81-4CEA-B930-EC6DBEFE0DE0}" srcOrd="0" destOrd="0" presId="urn:microsoft.com/office/officeart/2005/8/layout/radial5"/>
    <dgm:cxn modelId="{CE05A220-F263-42D4-AA8D-09EF741C42E5}" type="presParOf" srcId="{15208AB0-9AAC-4C56-A312-09BA37229A07}" destId="{B6EAD13F-D6FC-4573-A9BB-81B9502D1D54}" srcOrd="16" destOrd="0" presId="urn:microsoft.com/office/officeart/2005/8/layout/radial5"/>
    <dgm:cxn modelId="{0F3231C5-4300-4426-ACF3-96D639CB1ED4}" type="presParOf" srcId="{15208AB0-9AAC-4C56-A312-09BA37229A07}" destId="{D597DA34-F57B-47A7-B9D3-4D905027AE86}" srcOrd="17" destOrd="0" presId="urn:microsoft.com/office/officeart/2005/8/layout/radial5"/>
    <dgm:cxn modelId="{A8E5B43C-3FE5-449B-AE05-D4E94E7399B3}" type="presParOf" srcId="{D597DA34-F57B-47A7-B9D3-4D905027AE86}" destId="{7C766B74-4D4C-4748-A0B9-F16E0AA0E8E2}" srcOrd="0" destOrd="0" presId="urn:microsoft.com/office/officeart/2005/8/layout/radial5"/>
    <dgm:cxn modelId="{7DE01C55-5F67-49FA-8A95-4AB238E9E210}" type="presParOf" srcId="{15208AB0-9AAC-4C56-A312-09BA37229A07}" destId="{102CFA71-B05B-4C0A-9B26-D09D3CE756D7}" srcOrd="18" destOrd="0" presId="urn:microsoft.com/office/officeart/2005/8/layout/radial5"/>
    <dgm:cxn modelId="{68D68184-5D36-419F-83B2-D30D66073D2D}" type="presParOf" srcId="{15208AB0-9AAC-4C56-A312-09BA37229A07}" destId="{4D3379B6-1630-4460-BCF2-EFB25B9E60AB}" srcOrd="19" destOrd="0" presId="urn:microsoft.com/office/officeart/2005/8/layout/radial5"/>
    <dgm:cxn modelId="{DE40D4F9-7D7E-4772-9A4B-ADCF6C1DB5BD}" type="presParOf" srcId="{4D3379B6-1630-4460-BCF2-EFB25B9E60AB}" destId="{1A1DC712-9564-43AB-AB40-F3E877FA71E5}" srcOrd="0" destOrd="0" presId="urn:microsoft.com/office/officeart/2005/8/layout/radial5"/>
    <dgm:cxn modelId="{9A29B8F8-B8D7-4ED4-BA0C-51B9423B33C1}" type="presParOf" srcId="{15208AB0-9AAC-4C56-A312-09BA37229A07}" destId="{2CF5E778-7A07-4340-9844-F18FC332BB03}" srcOrd="20" destOrd="0" presId="urn:microsoft.com/office/officeart/2005/8/layout/radial5"/>
    <dgm:cxn modelId="{7C739786-8BE5-4B62-976A-FF7AAAB005DC}" type="presParOf" srcId="{15208AB0-9AAC-4C56-A312-09BA37229A07}" destId="{3A11D62B-3BF4-43BE-A5DD-EBE767B05F1C}" srcOrd="21" destOrd="0" presId="urn:microsoft.com/office/officeart/2005/8/layout/radial5"/>
    <dgm:cxn modelId="{2B54E45A-4AB9-44EF-88FC-E4DE26F671EB}" type="presParOf" srcId="{3A11D62B-3BF4-43BE-A5DD-EBE767B05F1C}" destId="{8873E754-1B87-4894-96EA-7674A00CEEA3}" srcOrd="0" destOrd="0" presId="urn:microsoft.com/office/officeart/2005/8/layout/radial5"/>
    <dgm:cxn modelId="{CF413B37-209F-4B3C-9B38-15F182AEE296}" type="presParOf" srcId="{15208AB0-9AAC-4C56-A312-09BA37229A07}" destId="{FF935DBC-238D-4325-A859-94BE5A7B87D0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2581F-7379-4145-A2D6-844E92D75E51}">
      <dsp:nvSpPr>
        <dsp:cNvPr id="0" name=""/>
        <dsp:cNvSpPr/>
      </dsp:nvSpPr>
      <dsp:spPr>
        <a:xfrm>
          <a:off x="3990007" y="2868559"/>
          <a:ext cx="1421408" cy="1037660"/>
        </a:xfrm>
        <a:prstGeom prst="ellipse">
          <a:avLst/>
        </a:prstGeom>
        <a:solidFill>
          <a:srgbClr val="CC99FF"/>
        </a:solidFill>
        <a:ln w="76200">
          <a:solidFill>
            <a:srgbClr val="CCCCFF"/>
          </a:solidFill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solidFill>
                <a:srgbClr val="660066"/>
              </a:solidFill>
              <a:latin typeface="Times New Roman" pitchFamily="18" charset="0"/>
              <a:ea typeface="+mn-ea"/>
              <a:cs typeface="Times New Roman" pitchFamily="18" charset="0"/>
            </a:rPr>
            <a:t>Системность</a:t>
          </a:r>
        </a:p>
      </dsp:txBody>
      <dsp:txXfrm>
        <a:off x="4198167" y="3020521"/>
        <a:ext cx="1005088" cy="733736"/>
      </dsp:txXfrm>
    </dsp:sp>
    <dsp:sp modelId="{27646A8D-61C4-478A-8D98-5393428261F4}">
      <dsp:nvSpPr>
        <dsp:cNvPr id="0" name=""/>
        <dsp:cNvSpPr/>
      </dsp:nvSpPr>
      <dsp:spPr>
        <a:xfrm rot="16200000">
          <a:off x="4252526" y="1997941"/>
          <a:ext cx="882497" cy="352804"/>
        </a:xfrm>
        <a:prstGeom prst="righ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>
            <a:solidFill>
              <a:srgbClr val="CC99FF"/>
            </a:solidFill>
          </a:endParaRPr>
        </a:p>
      </dsp:txBody>
      <dsp:txXfrm>
        <a:off x="4305447" y="2121423"/>
        <a:ext cx="776656" cy="211682"/>
      </dsp:txXfrm>
    </dsp:sp>
    <dsp:sp modelId="{8B625C2A-23AC-4365-AE40-AE212CE72A4B}">
      <dsp:nvSpPr>
        <dsp:cNvPr id="0" name=""/>
        <dsp:cNvSpPr/>
      </dsp:nvSpPr>
      <dsp:spPr>
        <a:xfrm>
          <a:off x="3838824" y="-93606"/>
          <a:ext cx="1723775" cy="1297076"/>
        </a:xfrm>
        <a:prstGeom prst="ellipse">
          <a:avLst/>
        </a:prstGeom>
        <a:solidFill>
          <a:srgbClr val="CCCCFF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660066"/>
              </a:solidFill>
            </a:rPr>
            <a:t>Методика использования объектов культурного наследия</a:t>
          </a:r>
        </a:p>
      </dsp:txBody>
      <dsp:txXfrm>
        <a:off x="4091265" y="96346"/>
        <a:ext cx="1218893" cy="917172"/>
      </dsp:txXfrm>
    </dsp:sp>
    <dsp:sp modelId="{01015FF6-8E51-49F9-8134-8591930667F8}">
      <dsp:nvSpPr>
        <dsp:cNvPr id="0" name=""/>
        <dsp:cNvSpPr/>
      </dsp:nvSpPr>
      <dsp:spPr>
        <a:xfrm rot="18288622">
          <a:off x="5039111" y="2187073"/>
          <a:ext cx="747028" cy="352804"/>
        </a:xfrm>
        <a:prstGeom prst="righ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061821" y="2301084"/>
        <a:ext cx="641187" cy="211682"/>
      </dsp:txXfrm>
    </dsp:sp>
    <dsp:sp modelId="{5EF1BB43-EA22-43AC-865B-9DDE469DBED3}">
      <dsp:nvSpPr>
        <dsp:cNvPr id="0" name=""/>
        <dsp:cNvSpPr/>
      </dsp:nvSpPr>
      <dsp:spPr>
        <a:xfrm>
          <a:off x="5317809" y="32276"/>
          <a:ext cx="2129241" cy="1872744"/>
        </a:xfrm>
        <a:prstGeom prst="ellipse">
          <a:avLst/>
        </a:prstGeom>
        <a:solidFill>
          <a:srgbClr val="CCCCFF"/>
        </a:solidFill>
        <a:ln>
          <a:solidFill>
            <a:srgbClr val="CCCCFF"/>
          </a:solidFill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solidFill>
                <a:srgbClr val="660066"/>
              </a:solidFill>
            </a:rPr>
            <a:t>Материалы для  подготовки и проведения уроков по Храму Василия Блаженного, церкви Покрова на Нерли, Московского Кремля, скульптуре Петра </a:t>
          </a:r>
          <a:r>
            <a:rPr lang="en-US" sz="1100" b="1" i="1" kern="1200" dirty="0" smtClean="0">
              <a:solidFill>
                <a:srgbClr val="660066"/>
              </a:solidFill>
            </a:rPr>
            <a:t>I</a:t>
          </a:r>
          <a:endParaRPr lang="ru-RU" sz="1100" b="1" i="1" kern="1200" dirty="0" smtClean="0">
            <a:solidFill>
              <a:srgbClr val="660066"/>
            </a:solidFill>
          </a:endParaRPr>
        </a:p>
      </dsp:txBody>
      <dsp:txXfrm>
        <a:off x="5629629" y="306533"/>
        <a:ext cx="1505601" cy="1324230"/>
      </dsp:txXfrm>
    </dsp:sp>
    <dsp:sp modelId="{86796A92-C177-42F4-8FFC-B9A8200E6004}">
      <dsp:nvSpPr>
        <dsp:cNvPr id="0" name=""/>
        <dsp:cNvSpPr/>
      </dsp:nvSpPr>
      <dsp:spPr>
        <a:xfrm rot="20478322">
          <a:off x="5607567" y="2761489"/>
          <a:ext cx="675136" cy="352804"/>
        </a:xfrm>
        <a:prstGeom prst="righ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610359" y="2849012"/>
        <a:ext cx="569295" cy="211682"/>
      </dsp:txXfrm>
    </dsp:sp>
    <dsp:sp modelId="{E451701A-2FF9-49A4-978C-516820C49062}">
      <dsp:nvSpPr>
        <dsp:cNvPr id="0" name=""/>
        <dsp:cNvSpPr/>
      </dsp:nvSpPr>
      <dsp:spPr>
        <a:xfrm>
          <a:off x="6504597" y="1600198"/>
          <a:ext cx="1771144" cy="1754282"/>
        </a:xfrm>
        <a:prstGeom prst="ellipse">
          <a:avLst/>
        </a:prstGeom>
        <a:solidFill>
          <a:srgbClr val="CCCCFF"/>
        </a:solidFill>
        <a:ln>
          <a:solidFill>
            <a:srgbClr val="CCCCFF"/>
          </a:solidFill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err="1" smtClean="0">
              <a:solidFill>
                <a:srgbClr val="660066"/>
              </a:solidFill>
            </a:rPr>
            <a:t>Буктрейлер</a:t>
          </a:r>
          <a:r>
            <a:rPr lang="ru-RU" sz="1200" b="1" i="1" kern="1200" dirty="0" smtClean="0">
              <a:solidFill>
                <a:srgbClr val="660066"/>
              </a:solidFill>
            </a:rPr>
            <a:t> к рассказу </a:t>
          </a:r>
          <a:r>
            <a:rPr lang="ru-RU" sz="1200" b="1" i="1" kern="1200" dirty="0" err="1" smtClean="0">
              <a:solidFill>
                <a:srgbClr val="660066"/>
              </a:solidFill>
            </a:rPr>
            <a:t>А.П.Чехова</a:t>
          </a:r>
          <a:r>
            <a:rPr lang="ru-RU" sz="1200" b="1" i="1" kern="1200" dirty="0" smtClean="0">
              <a:solidFill>
                <a:srgbClr val="660066"/>
              </a:solidFill>
            </a:rPr>
            <a:t> «Хирургия»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1" kern="1200" dirty="0" smtClean="0">
            <a:solidFill>
              <a:srgbClr val="660066"/>
            </a:solidFill>
          </a:endParaRPr>
        </a:p>
      </dsp:txBody>
      <dsp:txXfrm>
        <a:off x="6763975" y="1857107"/>
        <a:ext cx="1252388" cy="1240464"/>
      </dsp:txXfrm>
    </dsp:sp>
    <dsp:sp modelId="{8438694E-9CB1-4935-8EA5-35383FD63000}">
      <dsp:nvSpPr>
        <dsp:cNvPr id="0" name=""/>
        <dsp:cNvSpPr/>
      </dsp:nvSpPr>
      <dsp:spPr>
        <a:xfrm rot="520334">
          <a:off x="5625351" y="3395171"/>
          <a:ext cx="565840" cy="352804"/>
        </a:xfrm>
        <a:prstGeom prst="righ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625956" y="3457753"/>
        <a:ext cx="459999" cy="211682"/>
      </dsp:txXfrm>
    </dsp:sp>
    <dsp:sp modelId="{850FC32C-720F-4FBE-A3F6-F16B373FED18}">
      <dsp:nvSpPr>
        <dsp:cNvPr id="0" name=""/>
        <dsp:cNvSpPr/>
      </dsp:nvSpPr>
      <dsp:spPr>
        <a:xfrm>
          <a:off x="6436498" y="2895603"/>
          <a:ext cx="2081703" cy="1830589"/>
        </a:xfrm>
        <a:prstGeom prst="ellipse">
          <a:avLst/>
        </a:prstGeom>
        <a:solidFill>
          <a:srgbClr val="CCCCFF"/>
        </a:solidFill>
        <a:ln>
          <a:solidFill>
            <a:srgbClr val="CCCCFF"/>
          </a:solidFill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660066"/>
              </a:solidFill>
            </a:rPr>
            <a:t>Иллюстрации к роману Ф.М.Достоевского «Преступление и наказание» (Автор Э.Неизвестный)</a:t>
          </a:r>
        </a:p>
      </dsp:txBody>
      <dsp:txXfrm>
        <a:off x="6741356" y="3163687"/>
        <a:ext cx="1471987" cy="1294421"/>
      </dsp:txXfrm>
    </dsp:sp>
    <dsp:sp modelId="{B1AB6917-6C0A-4EF7-9A04-C4E2CA810156}">
      <dsp:nvSpPr>
        <dsp:cNvPr id="0" name=""/>
        <dsp:cNvSpPr/>
      </dsp:nvSpPr>
      <dsp:spPr>
        <a:xfrm rot="2370865">
          <a:off x="5319816" y="4018036"/>
          <a:ext cx="718844" cy="352804"/>
        </a:xfrm>
        <a:prstGeom prst="righ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331910" y="4054925"/>
        <a:ext cx="613003" cy="211682"/>
      </dsp:txXfrm>
    </dsp:sp>
    <dsp:sp modelId="{3D77C7CF-4260-4449-B05F-C79B1B32D2B9}">
      <dsp:nvSpPr>
        <dsp:cNvPr id="0" name=""/>
        <dsp:cNvSpPr/>
      </dsp:nvSpPr>
      <dsp:spPr>
        <a:xfrm>
          <a:off x="5943590" y="4419595"/>
          <a:ext cx="1853495" cy="1514427"/>
        </a:xfrm>
        <a:prstGeom prst="ellipse">
          <a:avLst/>
        </a:prstGeom>
        <a:solidFill>
          <a:srgbClr val="CCCCFF"/>
        </a:solidFill>
        <a:ln>
          <a:solidFill>
            <a:srgbClr val="CCCCFF"/>
          </a:solidFill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660066"/>
              </a:solidFill>
            </a:rPr>
            <a:t>Разработка, внеклассного  мероприятия «Евгений Онегин чувствами П.И.Чайковского»  </a:t>
          </a:r>
        </a:p>
      </dsp:txBody>
      <dsp:txXfrm>
        <a:off x="6215028" y="4641378"/>
        <a:ext cx="1310619" cy="1070861"/>
      </dsp:txXfrm>
    </dsp:sp>
    <dsp:sp modelId="{7F6D81A1-0096-41C1-B9EF-1A44E98C2CD2}">
      <dsp:nvSpPr>
        <dsp:cNvPr id="0" name=""/>
        <dsp:cNvSpPr/>
      </dsp:nvSpPr>
      <dsp:spPr>
        <a:xfrm rot="4632581">
          <a:off x="4604794" y="4359290"/>
          <a:ext cx="713203" cy="352804"/>
        </a:xfrm>
        <a:prstGeom prst="righ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645999" y="4378244"/>
        <a:ext cx="607362" cy="211682"/>
      </dsp:txXfrm>
    </dsp:sp>
    <dsp:sp modelId="{0AE554E4-084F-4D82-AB00-4CDB248D546E}">
      <dsp:nvSpPr>
        <dsp:cNvPr id="0" name=""/>
        <dsp:cNvSpPr/>
      </dsp:nvSpPr>
      <dsp:spPr>
        <a:xfrm>
          <a:off x="4236949" y="5198112"/>
          <a:ext cx="2133988" cy="1692982"/>
        </a:xfrm>
        <a:prstGeom prst="ellipse">
          <a:avLst/>
        </a:prstGeom>
        <a:solidFill>
          <a:srgbClr val="CCCCFF"/>
        </a:solidFill>
        <a:ln>
          <a:solidFill>
            <a:srgbClr val="CCCCFF"/>
          </a:solidFill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solidFill>
                <a:srgbClr val="660066"/>
              </a:solidFill>
            </a:rPr>
            <a:t>Материалы по краеведению (</a:t>
          </a:r>
          <a:r>
            <a:rPr lang="ru-RU" sz="1100" b="1" i="1" kern="1200" dirty="0" err="1" smtClean="0">
              <a:solidFill>
                <a:srgbClr val="660066"/>
              </a:solidFill>
            </a:rPr>
            <a:t>Е.П.Столяров-резчик</a:t>
          </a:r>
          <a:r>
            <a:rPr lang="ru-RU" sz="1100" b="1" i="1" kern="1200" dirty="0" smtClean="0">
              <a:solidFill>
                <a:srgbClr val="660066"/>
              </a:solidFill>
            </a:rPr>
            <a:t> по дереву, </a:t>
          </a:r>
          <a:r>
            <a:rPr lang="ru-RU" sz="1100" b="1" i="1" kern="1200" dirty="0" err="1" smtClean="0">
              <a:solidFill>
                <a:srgbClr val="660066"/>
              </a:solidFill>
            </a:rPr>
            <a:t>П.В.Рыженко</a:t>
          </a:r>
          <a:r>
            <a:rPr lang="ru-RU" sz="1100" b="1" i="1" kern="1200" dirty="0" smtClean="0">
              <a:solidFill>
                <a:srgbClr val="660066"/>
              </a:solidFill>
            </a:rPr>
            <a:t> – художник, </a:t>
          </a:r>
          <a:r>
            <a:rPr lang="ru-RU" sz="1100" b="1" i="1" kern="1200" dirty="0" err="1" smtClean="0">
              <a:solidFill>
                <a:srgbClr val="660066"/>
              </a:solidFill>
            </a:rPr>
            <a:t>Я.Н.Анельгольм</a:t>
          </a:r>
          <a:r>
            <a:rPr lang="ru-RU" sz="1100" b="1" i="1" kern="1200" dirty="0" smtClean="0">
              <a:solidFill>
                <a:srgbClr val="660066"/>
              </a:solidFill>
            </a:rPr>
            <a:t> –поэт; писатели и поэты в Калужском крае</a:t>
          </a:r>
        </a:p>
      </dsp:txBody>
      <dsp:txXfrm>
        <a:off x="4549464" y="5446043"/>
        <a:ext cx="1508958" cy="1197120"/>
      </dsp:txXfrm>
    </dsp:sp>
    <dsp:sp modelId="{B5E54147-6D89-4F7C-B986-F0360CA20513}">
      <dsp:nvSpPr>
        <dsp:cNvPr id="0" name=""/>
        <dsp:cNvSpPr/>
      </dsp:nvSpPr>
      <dsp:spPr>
        <a:xfrm rot="6945941">
          <a:off x="3750694" y="4355576"/>
          <a:ext cx="795093" cy="352804"/>
        </a:xfrm>
        <a:prstGeom prst="righ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826619" y="4378478"/>
        <a:ext cx="689252" cy="211682"/>
      </dsp:txXfrm>
    </dsp:sp>
    <dsp:sp modelId="{673DC8AA-8B33-4B60-B7FA-BB4119FFD8EA}">
      <dsp:nvSpPr>
        <dsp:cNvPr id="0" name=""/>
        <dsp:cNvSpPr/>
      </dsp:nvSpPr>
      <dsp:spPr>
        <a:xfrm>
          <a:off x="2577332" y="5181608"/>
          <a:ext cx="1824921" cy="1429040"/>
        </a:xfrm>
        <a:prstGeom prst="ellipse">
          <a:avLst/>
        </a:prstGeom>
        <a:solidFill>
          <a:srgbClr val="CCCCFF"/>
        </a:solidFill>
        <a:ln>
          <a:solidFill>
            <a:srgbClr val="CCCCFF"/>
          </a:solidFill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660066"/>
              </a:solidFill>
            </a:rPr>
            <a:t>Учебный фильм «Отыщи </a:t>
          </a:r>
          <a:r>
            <a:rPr lang="ru-RU" sz="1200" b="1" i="1" kern="1200" smtClean="0">
              <a:solidFill>
                <a:srgbClr val="660066"/>
              </a:solidFill>
            </a:rPr>
            <a:t>фразеологизм» </a:t>
          </a:r>
          <a:endParaRPr lang="ru-RU" sz="1200" b="1" i="1" kern="1200" dirty="0">
            <a:solidFill>
              <a:srgbClr val="660066"/>
            </a:solidFill>
          </a:endParaRPr>
        </a:p>
      </dsp:txBody>
      <dsp:txXfrm>
        <a:off x="2844585" y="5390886"/>
        <a:ext cx="1290415" cy="1010484"/>
      </dsp:txXfrm>
    </dsp:sp>
    <dsp:sp modelId="{F2D05562-B014-4D92-AB66-FE525479140F}">
      <dsp:nvSpPr>
        <dsp:cNvPr id="0" name=""/>
        <dsp:cNvSpPr/>
      </dsp:nvSpPr>
      <dsp:spPr>
        <a:xfrm rot="8743012">
          <a:off x="3119325" y="4000879"/>
          <a:ext cx="845430" cy="352804"/>
        </a:xfrm>
        <a:prstGeom prst="righ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215972" y="4041631"/>
        <a:ext cx="739589" cy="211682"/>
      </dsp:txXfrm>
    </dsp:sp>
    <dsp:sp modelId="{B6EAD13F-D6FC-4573-A9BB-81B9502D1D54}">
      <dsp:nvSpPr>
        <dsp:cNvPr id="0" name=""/>
        <dsp:cNvSpPr/>
      </dsp:nvSpPr>
      <dsp:spPr>
        <a:xfrm>
          <a:off x="1399204" y="4419605"/>
          <a:ext cx="1672112" cy="1297076"/>
        </a:xfrm>
        <a:prstGeom prst="ellipse">
          <a:avLst/>
        </a:prstGeom>
        <a:solidFill>
          <a:srgbClr val="CCCCFF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solidFill>
                <a:srgbClr val="660066"/>
              </a:solidFill>
            </a:rPr>
            <a:t>Публикация лучших творческих работ в школьной газете «Парус»</a:t>
          </a:r>
          <a:endParaRPr lang="ru-RU" sz="1100" b="1" i="1" kern="1200" dirty="0">
            <a:solidFill>
              <a:srgbClr val="660066"/>
            </a:solidFill>
          </a:endParaRPr>
        </a:p>
      </dsp:txBody>
      <dsp:txXfrm>
        <a:off x="1644079" y="4609557"/>
        <a:ext cx="1182362" cy="917172"/>
      </dsp:txXfrm>
    </dsp:sp>
    <dsp:sp modelId="{D597DA34-F57B-47A7-B9D3-4D905027AE86}">
      <dsp:nvSpPr>
        <dsp:cNvPr id="0" name=""/>
        <dsp:cNvSpPr/>
      </dsp:nvSpPr>
      <dsp:spPr>
        <a:xfrm rot="10386841">
          <a:off x="3097525" y="3365927"/>
          <a:ext cx="640408" cy="352804"/>
        </a:xfrm>
        <a:prstGeom prst="rightArrow">
          <a:avLst>
            <a:gd name="adj1" fmla="val 60000"/>
            <a:gd name="adj2" fmla="val 50000"/>
          </a:avLst>
        </a:prstGeom>
        <a:solidFill>
          <a:srgbClr val="CC99FF"/>
        </a:solidFill>
        <a:ln>
          <a:solidFill>
            <a:srgbClr val="CC99FF"/>
          </a:solidFill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202984" y="3430143"/>
        <a:ext cx="534567" cy="211682"/>
      </dsp:txXfrm>
    </dsp:sp>
    <dsp:sp modelId="{102CFA71-B05B-4C0A-9B26-D09D3CE756D7}">
      <dsp:nvSpPr>
        <dsp:cNvPr id="0" name=""/>
        <dsp:cNvSpPr/>
      </dsp:nvSpPr>
      <dsp:spPr>
        <a:xfrm>
          <a:off x="825020" y="2971800"/>
          <a:ext cx="1986952" cy="1527320"/>
        </a:xfrm>
        <a:prstGeom prst="ellipse">
          <a:avLst/>
        </a:prstGeom>
        <a:solidFill>
          <a:srgbClr val="CCCCFF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solidFill>
                <a:srgbClr val="660066"/>
              </a:solidFill>
            </a:rPr>
            <a:t>Сценарий для театральной постановки «Героя нашего времени»</a:t>
          </a:r>
        </a:p>
      </dsp:txBody>
      <dsp:txXfrm>
        <a:off x="1116002" y="3195471"/>
        <a:ext cx="1404988" cy="1079978"/>
      </dsp:txXfrm>
    </dsp:sp>
    <dsp:sp modelId="{4D3379B6-1630-4460-BCF2-EFB25B9E60AB}">
      <dsp:nvSpPr>
        <dsp:cNvPr id="0" name=""/>
        <dsp:cNvSpPr/>
      </dsp:nvSpPr>
      <dsp:spPr>
        <a:xfrm rot="12176921">
          <a:off x="3060566" y="2707896"/>
          <a:ext cx="746699" cy="352804"/>
        </a:xfrm>
        <a:prstGeom prst="righ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>
            <a:ln>
              <a:solidFill>
                <a:srgbClr val="CC99FF"/>
              </a:solidFill>
            </a:ln>
            <a:solidFill>
              <a:srgbClr val="CC99FF"/>
            </a:solidFill>
          </a:endParaRPr>
        </a:p>
      </dsp:txBody>
      <dsp:txXfrm rot="10800000">
        <a:off x="3162219" y="2799091"/>
        <a:ext cx="640858" cy="211682"/>
      </dsp:txXfrm>
    </dsp:sp>
    <dsp:sp modelId="{2CF5E778-7A07-4340-9844-F18FC332BB03}">
      <dsp:nvSpPr>
        <dsp:cNvPr id="0" name=""/>
        <dsp:cNvSpPr/>
      </dsp:nvSpPr>
      <dsp:spPr>
        <a:xfrm>
          <a:off x="1088069" y="1494712"/>
          <a:ext cx="1799381" cy="1487927"/>
        </a:xfrm>
        <a:prstGeom prst="ellipse">
          <a:avLst/>
        </a:prstGeom>
        <a:solidFill>
          <a:srgbClr val="CCCCFF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solidFill>
                <a:srgbClr val="660066"/>
              </a:solidFill>
            </a:rPr>
            <a:t>Презентации для подготовки и проведения уроков, внеклассных мероприяти</a:t>
          </a:r>
          <a:r>
            <a:rPr lang="ru-RU" sz="1000" b="1" i="1" kern="1200" dirty="0" smtClean="0">
              <a:solidFill>
                <a:srgbClr val="660066"/>
              </a:solidFill>
            </a:rPr>
            <a:t>й </a:t>
          </a:r>
          <a:r>
            <a:rPr lang="ru-RU" sz="1000" kern="1200" dirty="0" smtClean="0">
              <a:solidFill>
                <a:srgbClr val="CCCCFF"/>
              </a:solidFill>
            </a:rPr>
            <a:t>Пре</a:t>
          </a:r>
          <a:endParaRPr lang="ru-RU" sz="1000" kern="1200" dirty="0">
            <a:solidFill>
              <a:srgbClr val="CCCCFF"/>
            </a:solidFill>
          </a:endParaRPr>
        </a:p>
      </dsp:txBody>
      <dsp:txXfrm>
        <a:off x="1351582" y="1712614"/>
        <a:ext cx="1272355" cy="1052123"/>
      </dsp:txXfrm>
    </dsp:sp>
    <dsp:sp modelId="{3A11D62B-3BF4-43BE-A5DD-EBE767B05F1C}">
      <dsp:nvSpPr>
        <dsp:cNvPr id="0" name=""/>
        <dsp:cNvSpPr/>
      </dsp:nvSpPr>
      <dsp:spPr>
        <a:xfrm rot="14092851">
          <a:off x="3534293" y="2135566"/>
          <a:ext cx="820126" cy="352804"/>
        </a:xfrm>
        <a:prstGeom prst="rightArrow">
          <a:avLst>
            <a:gd name="adj1" fmla="val 60000"/>
            <a:gd name="adj2" fmla="val 50000"/>
          </a:avLst>
        </a:prstGeom>
        <a:solidFill>
          <a:srgbClr val="CC99FF"/>
        </a:solidFill>
        <a:ln>
          <a:solidFill>
            <a:srgbClr val="CC99FF"/>
          </a:solidFill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617658" y="2249414"/>
        <a:ext cx="714285" cy="211682"/>
      </dsp:txXfrm>
    </dsp:sp>
    <dsp:sp modelId="{FF935DBC-238D-4325-A859-94BE5A7B87D0}">
      <dsp:nvSpPr>
        <dsp:cNvPr id="0" name=""/>
        <dsp:cNvSpPr/>
      </dsp:nvSpPr>
      <dsp:spPr>
        <a:xfrm>
          <a:off x="1736407" y="24542"/>
          <a:ext cx="2413586" cy="1727874"/>
        </a:xfrm>
        <a:prstGeom prst="ellipse">
          <a:avLst/>
        </a:prstGeom>
        <a:solidFill>
          <a:srgbClr val="CCCCFF"/>
        </a:solidFill>
        <a:ln>
          <a:solidFill>
            <a:srgbClr val="CCCCFF"/>
          </a:solidFill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solidFill>
                <a:srgbClr val="660066"/>
              </a:solidFill>
            </a:rPr>
            <a:t>Проекты и исследовательские работы («Мистика в жизни и творчестве Н.В.Гоголя», «Обычаи и традиции казаков в повести «Тарас </a:t>
          </a:r>
          <a:r>
            <a:rPr lang="ru-RU" sz="1100" b="1" i="1" kern="1200" dirty="0" err="1" smtClean="0">
              <a:solidFill>
                <a:srgbClr val="660066"/>
              </a:solidFill>
            </a:rPr>
            <a:t>Бульба</a:t>
          </a:r>
          <a:r>
            <a:rPr lang="ru-RU" sz="1100" b="1" i="1" kern="1200" dirty="0" smtClean="0">
              <a:solidFill>
                <a:srgbClr val="660066"/>
              </a:solidFill>
            </a:rPr>
            <a:t>», «Мой родной край в жизни творчестве </a:t>
          </a:r>
          <a:r>
            <a:rPr lang="ru-RU" sz="1100" b="1" i="1" kern="1200" dirty="0" err="1" smtClean="0">
              <a:solidFill>
                <a:srgbClr val="660066"/>
              </a:solidFill>
            </a:rPr>
            <a:t>Я.Н.Анельгольма</a:t>
          </a:r>
          <a:r>
            <a:rPr lang="ru-RU" sz="1100" b="1" i="1" kern="1200" dirty="0" smtClean="0">
              <a:solidFill>
                <a:srgbClr val="660066"/>
              </a:solidFill>
            </a:rPr>
            <a:t>»)</a:t>
          </a:r>
          <a:endParaRPr lang="ru-RU" sz="1100" b="1" i="1" kern="1200" dirty="0">
            <a:solidFill>
              <a:srgbClr val="660066"/>
            </a:solidFill>
          </a:endParaRPr>
        </a:p>
      </dsp:txBody>
      <dsp:txXfrm>
        <a:off x="2089868" y="277583"/>
        <a:ext cx="1706664" cy="1221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61323-B450-4699-9792-00669D778F1E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7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7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569B7-E354-4875-AA53-9B22BB224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154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D1A27-F6BB-468B-956F-377169BFBAE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7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7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C2FA5-5705-4E63-A03B-2BB2C72998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28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9412-C895-4E84-A9B9-9AA5242312F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9412-C895-4E84-A9B9-9AA5242312F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9412-C895-4E84-A9B9-9AA5242312F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9412-C895-4E84-A9B9-9AA5242312F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9412-C895-4E84-A9B9-9AA5242312F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9412-C895-4E84-A9B9-9AA5242312F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9412-C895-4E84-A9B9-9AA5242312F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9412-C895-4E84-A9B9-9AA5242312F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9412-C895-4E84-A9B9-9AA5242312F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9412-C895-4E84-A9B9-9AA5242312F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9412-C895-4E84-A9B9-9AA5242312F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9412-C895-4E84-A9B9-9AA5242312F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9412-C895-4E84-A9B9-9AA5242312F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9412-C895-4E84-A9B9-9AA5242312F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9412-C895-4E84-A9B9-9AA5242312F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9412-C895-4E84-A9B9-9AA5242312F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9412-C895-4E84-A9B9-9AA5242312F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9412-C895-4E84-A9B9-9AA5242312F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9412-C895-4E84-A9B9-9AA5242312F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19412-C895-4E84-A9B9-9AA5242312F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6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6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6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6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1.jpeg"/><Relationship Id="rId3" Type="http://schemas.openxmlformats.org/officeDocument/2006/relationships/notesSlide" Target="../notesSlides/notesSlide7.xml"/><Relationship Id="rId7" Type="http://schemas.openxmlformats.org/officeDocument/2006/relationships/package" Target="../embeddings/Microsoft_PowerPoint_Slide1.sldx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8.emf"/><Relationship Id="rId5" Type="http://schemas.openxmlformats.org/officeDocument/2006/relationships/image" Target="../media/image19.jpeg"/><Relationship Id="rId10" Type="http://schemas.openxmlformats.org/officeDocument/2006/relationships/package" Target="../embeddings/Microsoft_PowerPoint_Slide2.sldx"/><Relationship Id="rId4" Type="http://schemas.openxmlformats.org/officeDocument/2006/relationships/image" Target="../media/image6.jpeg"/><Relationship Id="rId9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fishingpedia.tk/wp-content/uploads/2016/10/the-reluctant-blogger-jun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93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9"/>
          <p:cNvSpPr>
            <a:spLocks noGrp="1"/>
          </p:cNvSpPr>
          <p:nvPr>
            <p:ph idx="1"/>
          </p:nvPr>
        </p:nvSpPr>
        <p:spPr>
          <a:xfrm>
            <a:off x="76200" y="136433"/>
            <a:ext cx="8991600" cy="533400"/>
          </a:xfrm>
          <a:solidFill>
            <a:srgbClr val="7030A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i="1" dirty="0" smtClean="0">
                <a:latin typeface="+mj-lt"/>
                <a:cs typeface="Times New Roman" pitchFamily="18" charset="0"/>
              </a:rPr>
              <a:t>МОУ </a:t>
            </a:r>
            <a:r>
              <a:rPr lang="ru-RU" sz="9600" b="1" i="1" dirty="0" err="1" smtClean="0">
                <a:latin typeface="+mj-lt"/>
                <a:cs typeface="Times New Roman" pitchFamily="18" charset="0"/>
              </a:rPr>
              <a:t>Детчинская</a:t>
            </a:r>
            <a:r>
              <a:rPr lang="ru-RU" sz="9600" b="1" i="1" dirty="0" smtClean="0">
                <a:latin typeface="+mj-lt"/>
                <a:cs typeface="Times New Roman" pitchFamily="18" charset="0"/>
              </a:rPr>
              <a:t> средняя общеобразовательная школа</a:t>
            </a:r>
          </a:p>
          <a:p>
            <a:pPr algn="ctr">
              <a:buNone/>
            </a:pP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endParaRPr lang="ru-RU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826272"/>
            <a:ext cx="2965959" cy="1898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одержимое 9"/>
          <p:cNvSpPr txBox="1">
            <a:spLocks/>
          </p:cNvSpPr>
          <p:nvPr/>
        </p:nvSpPr>
        <p:spPr>
          <a:xfrm>
            <a:off x="2016369" y="5029200"/>
            <a:ext cx="5339862" cy="142410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anchor="t">
            <a:normAutofit fontScale="250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</a:pPr>
            <a:r>
              <a:rPr lang="ru-RU" sz="23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 typeface="Wingdings 2"/>
              <a:buNone/>
            </a:pPr>
            <a:endParaRPr lang="ru-RU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/>
              <a:buNone/>
            </a:pPr>
            <a:r>
              <a:rPr lang="ru-RU" sz="8800" b="1" i="1" dirty="0" smtClean="0">
                <a:solidFill>
                  <a:srgbClr val="000066"/>
                </a:solidFill>
                <a:cs typeface="Times New Roman" pitchFamily="18" charset="0"/>
              </a:rPr>
              <a:t>Учитель русского языка и литературы высшей квалификационной категории </a:t>
            </a:r>
          </a:p>
          <a:p>
            <a:pPr algn="ctr">
              <a:buFont typeface="Wingdings 2"/>
              <a:buNone/>
            </a:pPr>
            <a:r>
              <a:rPr lang="ru-RU" sz="8800" b="1" i="1" dirty="0" err="1" smtClean="0">
                <a:solidFill>
                  <a:srgbClr val="000066"/>
                </a:solidFill>
                <a:cs typeface="Times New Roman" pitchFamily="18" charset="0"/>
              </a:rPr>
              <a:t>Костакова</a:t>
            </a:r>
            <a:r>
              <a:rPr lang="ru-RU" sz="8800" b="1" i="1" dirty="0" smtClean="0">
                <a:solidFill>
                  <a:srgbClr val="000066"/>
                </a:solidFill>
                <a:cs typeface="Times New Roman" pitchFamily="18" charset="0"/>
              </a:rPr>
              <a:t> Ольга Викторовна</a:t>
            </a:r>
          </a:p>
          <a:p>
            <a:pPr algn="ctr">
              <a:buFont typeface="Wingdings 2"/>
              <a:buNone/>
            </a:pPr>
            <a:endParaRPr lang="ru-RU" sz="9600" b="1" i="1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>
              <a:buFont typeface="Wingdings 2"/>
              <a:buNone/>
            </a:pPr>
            <a:r>
              <a:rPr lang="ru-RU" sz="96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96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662" y="2667000"/>
            <a:ext cx="8001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226781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fishingpedia.tk/wp-content/uploads/2016/10/the-reluctant-blogger-jun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8635" y="0"/>
            <a:ext cx="9402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9"/>
          <p:cNvSpPr>
            <a:spLocks noGrp="1"/>
          </p:cNvSpPr>
          <p:nvPr>
            <p:ph idx="1"/>
          </p:nvPr>
        </p:nvSpPr>
        <p:spPr>
          <a:xfrm>
            <a:off x="-152400" y="3200400"/>
            <a:ext cx="9296399" cy="3581400"/>
          </a:xfrm>
          <a:solidFill>
            <a:srgbClr val="CCCCFF"/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i="1" dirty="0" smtClean="0">
                <a:solidFill>
                  <a:srgbClr val="3A1953"/>
                </a:solidFill>
              </a:rPr>
              <a:t>       Заключительный этап: </a:t>
            </a:r>
            <a:r>
              <a:rPr lang="ru-RU" sz="2400" i="1" dirty="0" smtClean="0">
                <a:solidFill>
                  <a:srgbClr val="3A1953"/>
                </a:solidFill>
              </a:rPr>
              <a:t>анализ результатов. </a:t>
            </a:r>
          </a:p>
          <a:p>
            <a:pPr algn="just">
              <a:buNone/>
            </a:pPr>
            <a:r>
              <a:rPr lang="ru-RU" sz="2400" i="1" dirty="0">
                <a:solidFill>
                  <a:srgbClr val="3A1953"/>
                </a:solidFill>
              </a:rPr>
              <a:t>Организация системы мониторинга результативности деятельности</a:t>
            </a:r>
            <a:r>
              <a:rPr lang="ru-RU" sz="2400" i="1" dirty="0" smtClean="0">
                <a:solidFill>
                  <a:srgbClr val="3A1953"/>
                </a:solidFill>
              </a:rPr>
              <a:t>; сбор банка материалов по использованию объектов культурного наследия и составление методических рекомендаций к ним, анализ результативности проделанной работы; обобщение опыта работы, распространение опыта работы на разных уровнях.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 descr="C:\Users\777\Desktop\Материал для аттестации 2\Грамоты 17\P109027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838200"/>
            <a:ext cx="1466850" cy="2064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C:\Users\777\Desktop\Материал для аттестации 2\Грамоты 17\P109029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9999" y="459951"/>
            <a:ext cx="1419225" cy="203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C:\Users\777\Desktop\Материал для аттестации 2\Грамоты 17\P1090268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938662"/>
            <a:ext cx="14478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C:\Users\777\Desktop\Материал для аттестации 2\Грамоты 17\P1070015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185" y="875180"/>
            <a:ext cx="1447800" cy="2044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C:\Users\777\Desktop\Материал для аттестации 2\Грамоты 17\P1090287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0" y="468923"/>
            <a:ext cx="15240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C:\Users\777\Desktop\Материал для аттестации 2\Грамоты 17\P1090292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4431" y="468923"/>
            <a:ext cx="1524000" cy="2028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-258635" y="8195"/>
            <a:ext cx="9379189" cy="461665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Целостность</a:t>
            </a:r>
          </a:p>
        </p:txBody>
      </p:sp>
    </p:spTree>
    <p:extLst>
      <p:ext uri="{BB962C8B-B14F-4D97-AF65-F5344CB8AC3E}">
        <p14:creationId xmlns:p14="http://schemas.microsoft.com/office/powerpoint/2010/main" val="1357226781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fishingpedia.tk/wp-content/uploads/2016/10/the-reluctant-blogger-jun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35189" y="0"/>
            <a:ext cx="9402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9"/>
          <p:cNvSpPr>
            <a:spLocks noGrp="1"/>
          </p:cNvSpPr>
          <p:nvPr>
            <p:ph idx="1"/>
          </p:nvPr>
        </p:nvSpPr>
        <p:spPr>
          <a:xfrm>
            <a:off x="-235189" y="152400"/>
            <a:ext cx="9302989" cy="6096000"/>
          </a:xfr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3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235189" y="0"/>
            <a:ext cx="9379189" cy="461665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Системность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860620"/>
              </p:ext>
            </p:extLst>
          </p:nvPr>
        </p:nvGraphicFramePr>
        <p:xfrm>
          <a:off x="-235189" y="381000"/>
          <a:ext cx="9302989" cy="3124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789"/>
                <a:gridCol w="1921593"/>
                <a:gridCol w="6917607"/>
              </a:tblGrid>
              <a:tr h="350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85" marR="206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85" marR="206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культурного наследия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85" marR="20685" marT="0" marB="0"/>
                </a:tc>
              </a:tr>
              <a:tr h="2726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85" marR="206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1.Сказка как особый жанр фольклора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2.М.В.Ломоносов «Случились вместе два Астронома в пиру…»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3.Сказки </a:t>
                      </a:r>
                      <a:r>
                        <a:rPr lang="ru-RU" sz="14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А.С.Пушкина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4.М.Ю.Лермонтов</a:t>
                      </a:r>
                      <a:r>
                        <a:rPr lang="ru-RU" sz="14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«Бородино»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85" marR="20685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Иллюстрации </a:t>
                      </a:r>
                      <a:r>
                        <a:rPr lang="ru-RU" sz="14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И.Билибина</a:t>
                      </a:r>
                      <a:r>
                        <a:rPr lang="ru-RU" sz="14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:  картины </a:t>
                      </a:r>
                      <a:r>
                        <a:rPr lang="ru-RU" sz="14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В.Васнецова</a:t>
                      </a:r>
                      <a:r>
                        <a:rPr lang="ru-RU" sz="14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: «Ковер-самолет», «Царевна-</a:t>
                      </a:r>
                      <a:r>
                        <a:rPr lang="ru-RU" sz="14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Несмеяна</a:t>
                      </a:r>
                      <a:r>
                        <a:rPr lang="ru-RU" sz="14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», «Аленушка», «Три царевны подземного царства», «Царевна-лягушка», «Баба-Яга», «Снегурочка», «</a:t>
                      </a:r>
                      <a:r>
                        <a:rPr lang="ru-RU" sz="14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Кащей</a:t>
                      </a:r>
                      <a:r>
                        <a:rPr lang="ru-RU" sz="14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 Бессмертный»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"Портрет М.В. Ломоносова"  </a:t>
                      </a:r>
                      <a:r>
                        <a:rPr lang="ru-RU" sz="14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Миропольский</a:t>
                      </a:r>
                      <a:r>
                        <a:rPr lang="ru-RU" sz="14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 Л. С., «Полтавская баталия» мозаика М. В. Ломоносова</a:t>
                      </a:r>
                    </a:p>
                    <a:p>
                      <a:endParaRPr lang="ru-RU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«Портрет </a:t>
                      </a:r>
                      <a:r>
                        <a:rPr lang="ru-RU" sz="14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А.С.Пушкина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 О.А. Кипренский,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памятник Пушкину в Москве скульптора </a:t>
                      </a:r>
                      <a:r>
                        <a:rPr lang="ru-RU" sz="14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А.Опекушина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; Иллюстрации к сказкам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И.Билибина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Е.Поленовой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Ю.Васнецова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В.Конашевича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Г.Нарбута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Б.Зворыкина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Б.Диодорова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.; памятники сказочным героям в Москве; мультфильмы по сюжету сказок.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Портрет Лермонтова  </a:t>
                      </a:r>
                      <a:r>
                        <a:rPr lang="ru-RU" sz="14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П.Е.Заболотского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«Русские войска у </a:t>
                      </a:r>
                      <a:r>
                        <a:rPr lang="ru-RU" sz="14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Шевардина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  С. Герасимов, «Бой за </a:t>
                      </a:r>
                      <a:r>
                        <a:rPr lang="ru-RU" sz="14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Шевардинский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редут» Ю. Аверьянов,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«Обращение М. И. Кутузова к войскам накануне Бородинского сражения»  Ю. </a:t>
                      </a:r>
                      <a:r>
                        <a:rPr lang="ru-RU" sz="14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Атланов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85" marR="20685" marT="0" marB="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046999"/>
              </p:ext>
            </p:extLst>
          </p:nvPr>
        </p:nvGraphicFramePr>
        <p:xfrm>
          <a:off x="-228599" y="3505201"/>
          <a:ext cx="9296399" cy="35166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199"/>
                <a:gridCol w="1944370"/>
                <a:gridCol w="6894830"/>
              </a:tblGrid>
              <a:tr h="262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ласс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85" marR="206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85" marR="206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культурного наследия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85" marR="20685" marT="0" marB="0"/>
                </a:tc>
              </a:tr>
              <a:tr h="3242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85" marR="206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1.УВЧ Обрядовый фольклор.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2.Басни </a:t>
                      </a:r>
                      <a:r>
                        <a:rPr kumimoji="0" lang="ru-RU" sz="14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И.А.Крылова</a:t>
                      </a:r>
                      <a:endParaRPr kumimoji="0"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3.А.С.Пушкин «Дубровский»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4.М.Ю.Лермонтов «Листок», «На севере диком…»</a:t>
                      </a:r>
                      <a:endParaRPr kumimoji="0"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85" marR="20685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"Под венец", «Поцелуйный обряд» , «Святочные </a:t>
                      </a:r>
                      <a:r>
                        <a:rPr lang="ru-RU" sz="14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гадания»Маковский</a:t>
                      </a:r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К.Е., «Гадающая</a:t>
                      </a:r>
                      <a:r>
                        <a:rPr lang="ru-RU" sz="14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Светлана» </a:t>
                      </a:r>
                      <a:r>
                        <a:rPr lang="ru-RU" sz="14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К.П.Брюллов</a:t>
                      </a:r>
                      <a:r>
                        <a:rPr lang="ru-RU" sz="14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«Сваты» </a:t>
                      </a:r>
                      <a:r>
                        <a:rPr lang="ru-RU" sz="14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Пимоненко</a:t>
                      </a:r>
                      <a:r>
                        <a:rPr lang="ru-RU" sz="14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Н.;</a:t>
                      </a:r>
                    </a:p>
                    <a:p>
                      <a:r>
                        <a:rPr lang="ru-RU" sz="14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Фонозапись</a:t>
                      </a:r>
                      <a:r>
                        <a:rPr lang="ru-RU" sz="14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 исполнения русских народных песен «Ах ты, ноченька», «Ах ты, степь широкая», «Валенки», «Вниз по Волге-реке»…; декоративно-прикладное искусство: гжель, хохлома, палех.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К. Брюллов «Портрет И. А. </a:t>
                      </a:r>
                      <a:r>
                        <a:rPr lang="ru-RU" sz="14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Крылова».Герои</a:t>
                      </a:r>
                      <a:r>
                        <a:rPr lang="ru-RU" sz="14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 басен Крылова в иллюстрациях </a:t>
                      </a:r>
                      <a:r>
                        <a:rPr lang="ru-RU" sz="14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В.Серова</a:t>
                      </a:r>
                      <a:r>
                        <a:rPr lang="ru-RU" sz="14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, А. Лаптева, Ф. </a:t>
                      </a:r>
                      <a:r>
                        <a:rPr lang="ru-RU" sz="14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Руйе</a:t>
                      </a:r>
                      <a:r>
                        <a:rPr lang="ru-RU" sz="14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, Е. Рачёва, И. </a:t>
                      </a:r>
                      <a:r>
                        <a:rPr lang="ru-RU" sz="14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Петелиной</a:t>
                      </a:r>
                      <a:r>
                        <a:rPr lang="ru-RU" sz="14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; скульптура (</a:t>
                      </a:r>
                      <a:r>
                        <a:rPr lang="ru-RU" sz="14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г.Москва</a:t>
                      </a:r>
                      <a:r>
                        <a:rPr lang="ru-RU" sz="14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 – необычные памятники):  «Слон и Моська»,  "Ворона» , "Ворона и Лисица«, «Волк и ягненок», «Две собаки», «Зеркало и обезьяна», «Квартет», «Свинья под дубом».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Портреты Пушкина: И. Айвазовский и </a:t>
                      </a:r>
                      <a:r>
                        <a:rPr lang="ru-RU" sz="14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Репин. «Прощание Пушкина с Черным морем» , «Дуэль Пушкина с Дантесом» А. Наумов,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ПортретА.С.Пушкина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 О.А. Кипренский,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памятник Пушкину в Москве скульптора </a:t>
                      </a:r>
                      <a:r>
                        <a:rPr lang="ru-RU" sz="14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А.Опекушина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«Неравный брак» В. </a:t>
                      </a:r>
                      <a:r>
                        <a:rPr lang="ru-RU" sz="14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Пукирев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к/ф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«Благородный разбойник Владимир Дубровский»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Портрет Лермонтова работы К.А. Горбунова,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И.Шишкин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«На севере диком…», картины </a:t>
                      </a:r>
                      <a:r>
                        <a:rPr lang="ru-RU" sz="14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М.Ю.Лермонтова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: «Вид Пятигорска», «Вид Тифлиса», «Вид горы Крестовой».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85" marR="2068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31269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fishingpedia.tk/wp-content/uploads/2016/10/the-reluctant-blogger-jun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35189" y="0"/>
            <a:ext cx="9402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9"/>
          <p:cNvSpPr>
            <a:spLocks noGrp="1"/>
          </p:cNvSpPr>
          <p:nvPr>
            <p:ph idx="1"/>
          </p:nvPr>
        </p:nvSpPr>
        <p:spPr>
          <a:xfrm>
            <a:off x="-235189" y="381000"/>
            <a:ext cx="9302989" cy="6096000"/>
          </a:xfr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3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35189" y="0"/>
            <a:ext cx="9379189" cy="461665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Системность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951023"/>
              </p:ext>
            </p:extLst>
          </p:nvPr>
        </p:nvGraphicFramePr>
        <p:xfrm>
          <a:off x="-76200" y="609600"/>
          <a:ext cx="9143999" cy="6172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882"/>
                <a:gridCol w="1671918"/>
                <a:gridCol w="6934199"/>
              </a:tblGrid>
              <a:tr h="586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85" marR="206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85" marR="206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культурного наследия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85" marR="20685" marT="0" marB="0"/>
                </a:tc>
              </a:tr>
              <a:tr h="55857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85" marR="206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1.Былины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2.М. В. Ломоносов. «К статуе Петра Великого».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3.А. С. Пушкин «Медный всадник»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4.А. С. Пушкин «Песнь о вещем Олеге»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5.М.Ю. Лермонтов  “Песня про  купца Калашникова”.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85" marR="20685" marT="0" marB="0"/>
                </a:tc>
                <a:tc>
                  <a:txBody>
                    <a:bodyPr/>
                    <a:lstStyle/>
                    <a:p>
                      <a:r>
                        <a:rPr lang="ru-RU" sz="17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И.Репин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«Садко» , «Витязь на распутье», «Богатыри», «Богатырский скачок», иллюстрации к былинам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И.Билибина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«Микула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Селянинович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Вольга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Всеславьевич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М.Врубель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«Святогор»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Н.Рерих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Вторая Симфония «Богатырская». IV часть. Композитор А. Бородин; «Садко»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Н.А.Римский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–Корсаков; опера-былина «Добрыня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Никитич»А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Гречанинова ; Третья симфония -"Илья Муромец" Глиэра.</a:t>
                      </a:r>
                    </a:p>
                    <a:p>
                      <a:endParaRPr lang="ru-RU" sz="1700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"Портрет М.В. Ломоносова"  </a:t>
                      </a:r>
                      <a:r>
                        <a:rPr lang="ru-RU" sz="17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Миропольский</a:t>
                      </a:r>
                      <a:r>
                        <a:rPr lang="ru-RU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Л. С., Скульптура Ломоносова (автор </a:t>
                      </a:r>
                      <a:r>
                        <a:rPr lang="ru-RU" sz="17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Ф.И.Шубин</a:t>
                      </a:r>
                      <a:r>
                        <a:rPr lang="ru-RU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).</a:t>
                      </a:r>
                      <a:r>
                        <a:rPr lang="ru-RU" sz="17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Памятник  Петру I </a:t>
                      </a:r>
                      <a:r>
                        <a:rPr lang="ru-RU" sz="17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Э.Фальконе</a:t>
                      </a:r>
                      <a:r>
                        <a:rPr lang="ru-RU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Портрет Петра I И. Никитин. </a:t>
                      </a:r>
                    </a:p>
                    <a:p>
                      <a:r>
                        <a:rPr lang="ru-RU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«Портрет </a:t>
                      </a:r>
                      <a:r>
                        <a:rPr lang="ru-RU" sz="17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А.С.Пушкина</a:t>
                      </a:r>
                      <a:r>
                        <a:rPr lang="ru-RU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 О.А. Кипренский, «Дуэль Пушкина с Дантесом» Художник А. Наумов,</a:t>
                      </a:r>
                      <a:r>
                        <a:rPr lang="ru-RU" sz="17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Иван Айвазовский и Илья Репин. «Прощание Пушкина с Черным морем»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Иллюстрации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В.Васнецова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В. Лосина </a:t>
                      </a:r>
                    </a:p>
                    <a:p>
                      <a:endParaRPr lang="ru-RU" sz="1700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700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Ф.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Будкин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«Портрет М. Ю. Лермонтова в вицмундире лейб-гвардии Гусарского полка». Картина «Песня про купца Калашникова»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В.Васнецова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И.Билибина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«Кулачный бой на Москва-реке»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Б.Кустодиева</a:t>
                      </a:r>
                      <a:endParaRPr lang="ru-RU" sz="1700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0685" marR="2068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182554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fishingpedia.tk/wp-content/uploads/2016/10/the-reluctant-blogger-jun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35189" y="0"/>
            <a:ext cx="9402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9"/>
          <p:cNvSpPr>
            <a:spLocks noGrp="1"/>
          </p:cNvSpPr>
          <p:nvPr>
            <p:ph idx="1"/>
          </p:nvPr>
        </p:nvSpPr>
        <p:spPr>
          <a:xfrm>
            <a:off x="-235189" y="381000"/>
            <a:ext cx="9302989" cy="6096000"/>
          </a:xfr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3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35189" y="0"/>
            <a:ext cx="9379189" cy="461665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Системность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972914"/>
              </p:ext>
            </p:extLst>
          </p:nvPr>
        </p:nvGraphicFramePr>
        <p:xfrm>
          <a:off x="-76200" y="609600"/>
          <a:ext cx="9143999" cy="630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882"/>
                <a:gridCol w="1671918"/>
                <a:gridCol w="6934199"/>
              </a:tblGrid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85" marR="206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85" marR="206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культурного наследия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85" marR="20685" marT="0" marB="0"/>
                </a:tc>
              </a:tr>
              <a:tr h="55857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85" marR="206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1.Предания «О Пугачеве», «О покорении Сибири Ермаком»</a:t>
                      </a: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2.Басня</a:t>
                      </a:r>
                      <a:r>
                        <a:rPr lang="ru-RU" sz="15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И.А. Крылова «Обоз»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3.А. С. Пушкин повесть «Капитанская Дочка»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4.М.Ю. Лермонтов   поэма «Мцыри»</a:t>
                      </a:r>
                      <a:endParaRPr lang="ru-RU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85" marR="20685" marT="0" marB="0"/>
                </a:tc>
                <a:tc>
                  <a:txBody>
                    <a:bodyPr/>
                    <a:lstStyle/>
                    <a:p>
                      <a:r>
                        <a:rPr lang="ru-RU" sz="17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П.Д.Корин</a:t>
                      </a:r>
                      <a:r>
                        <a:rPr lang="ru-RU" sz="17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«Александр Невский», О. С. Маслов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«Не в силе Бог, но в Правде. Александр Невский»,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Н.К. Рерих «Александр Невский побеждает ярла Биргера», Ф.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Моллер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«Александр Невский побеждает ярла Биргера на реке Ижоре» (Роспись Большого Кремлёвского дворца), «Князь Александр Невский в битве на Чудском озере» Миниатюра из «Лицевого летописного свода», В. А. Серов «Въезд Александра Невского в Псков после Ледового побоища».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С.Прокофьев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Кантата «Александр Невский». </a:t>
                      </a:r>
                      <a:r>
                        <a:rPr lang="ru-RU" sz="17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«Покорение Сибири Ермаком Тимофеевичем» В.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Суриков, </a:t>
                      </a:r>
                    </a:p>
                    <a:p>
                      <a:endParaRPr lang="ru-RU" sz="1700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К.П. Брюллов</a:t>
                      </a:r>
                      <a:r>
                        <a:rPr lang="ru-RU" sz="17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Портрет И. А. Крылова».</a:t>
                      </a:r>
                      <a:r>
                        <a:rPr lang="ru-RU" sz="17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Портрет «</a:t>
                      </a:r>
                      <a:r>
                        <a:rPr lang="ru-RU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Михаил Илларионович Кутузов»</a:t>
                      </a:r>
                      <a:r>
                        <a:rPr lang="ru-RU" sz="17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А.С. </a:t>
                      </a:r>
                      <a:r>
                        <a:rPr lang="ru-RU" sz="17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Корх</a:t>
                      </a:r>
                      <a:r>
                        <a:rPr lang="ru-RU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«Александр под стенами Парижа». 1814 г.</a:t>
                      </a:r>
                    </a:p>
                    <a:p>
                      <a:r>
                        <a:rPr lang="ru-RU" sz="17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Акварель, белила. И. А. Иванов. </a:t>
                      </a:r>
                      <a:endParaRPr lang="ru-RU" sz="17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ru-RU" sz="1700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Портрет Пушкина, худ. И.Л. Линев, 1836-37г., иллюстрации к повести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С.Герасимова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В.Г.Перов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"Суд Пугачева"</a:t>
                      </a:r>
                    </a:p>
                    <a:p>
                      <a:endParaRPr lang="ru-RU" sz="1700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 Лермонтов. Автопортрет, 1837, «Крестовый перевал», «Перестрелка в горах Дагестана», «Вид Тифлиса» , «Военно-Грузинская дорога близ Мцхета», «Окрестности селения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Караагач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(Кавказский вид с верблюдами)». «Бой с барсом» В. Г.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Бехтеев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иллюстрации Ф. Д. Константинова</a:t>
                      </a:r>
                    </a:p>
                    <a:p>
                      <a:endParaRPr lang="ru-RU" sz="1700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0685" marR="2068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28291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fishingpedia.tk/wp-content/uploads/2016/10/the-reluctant-blogger-jun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35189" y="0"/>
            <a:ext cx="9402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9"/>
          <p:cNvSpPr>
            <a:spLocks noGrp="1"/>
          </p:cNvSpPr>
          <p:nvPr>
            <p:ph idx="1"/>
          </p:nvPr>
        </p:nvSpPr>
        <p:spPr>
          <a:xfrm>
            <a:off x="-235189" y="381000"/>
            <a:ext cx="9302989" cy="6096000"/>
          </a:xfr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3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35189" y="0"/>
            <a:ext cx="9379189" cy="461665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Системность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018951"/>
              </p:ext>
            </p:extLst>
          </p:nvPr>
        </p:nvGraphicFramePr>
        <p:xfrm>
          <a:off x="-76200" y="609600"/>
          <a:ext cx="9143999" cy="6195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882"/>
                <a:gridCol w="1671918"/>
                <a:gridCol w="6934199"/>
              </a:tblGrid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85" marR="206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85" marR="206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культурного наследия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85" marR="20685" marT="0" marB="0"/>
                </a:tc>
              </a:tr>
              <a:tr h="55857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85" marR="206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1.«Слово о полку Игореве» </a:t>
                      </a: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5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М.В.Ломоносов</a:t>
                      </a:r>
                      <a:r>
                        <a:rPr lang="ru-RU" sz="15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– поэт, ученый, гражданин. Ода «Вечернее размышление…»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3.А. С. Пушкин «Евгений Онегин»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4.М.Ю. Лермонтов   «Герой нашего времени» </a:t>
                      </a:r>
                      <a:endParaRPr lang="ru-RU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0685" marR="20685" marT="0" marB="0"/>
                </a:tc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«После побоища Игоря </a:t>
                      </a:r>
                      <a:r>
                        <a:rPr lang="ru-RU" sz="17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Святославича</a:t>
                      </a:r>
                      <a:r>
                        <a:rPr lang="ru-RU" sz="17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половцами«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В.Васнецов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иллюстрации Д.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Бисти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В.Фаворского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Н. Рерих «Поход князя Игоря», В. Перов «Плач Ярославны», Е. Лось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Боян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«,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Н.Гончарова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«Плач»,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И.Глазунов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«Отправление войск»,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К.Васильев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«Плач Ярославны», палехские художники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И.Голиков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Смирнова,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Р.Белоусов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Опера Бородина «Князь Игорь«</a:t>
                      </a:r>
                    </a:p>
                    <a:p>
                      <a:endParaRPr lang="ru-RU" sz="1700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"Портрет М.В. Ломоносова" 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Миропольский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Л. С., «Полтавская баталия» мозаика М. В. Ломоносова</a:t>
                      </a:r>
                    </a:p>
                    <a:p>
                      <a:endParaRPr lang="ru-RU" sz="1700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700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Портрет Пушкина, худ. И.Л. Линев, 1836-37г.. Иллюстрации к «Евгению Онегину» Лидии Тимошенко, Микешина М.О. "Татьяна", 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И.Репина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Д. А.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Белюкина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опера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П.И.Чайковского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«Евгений Онегин». </a:t>
                      </a:r>
                    </a:p>
                    <a:p>
                      <a:endParaRPr lang="ru-RU" sz="1700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Клюндер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Портреты М. Ю. Лермонтова в гусарском сюртуке, 1838 и 1839 гг. Иллюстрации к роману "Герой нашего времени": картинки, рисунки (художники Д.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Шмаринов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М. Врубель, П. Павлинов, М. </a:t>
                      </a:r>
                      <a:r>
                        <a:rPr lang="ru-RU" sz="17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Зичи</a:t>
                      </a:r>
                      <a:r>
                        <a:rPr lang="ru-RU" sz="17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к/ф «Герой нашего времени»</a:t>
                      </a:r>
                    </a:p>
                  </a:txBody>
                  <a:tcPr marL="20685" marR="2068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169203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fishingpedia.tk/wp-content/uploads/2016/10/the-reluctant-blogger-jun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8635" y="0"/>
            <a:ext cx="9402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366772"/>
              </p:ext>
            </p:extLst>
          </p:nvPr>
        </p:nvGraphicFramePr>
        <p:xfrm>
          <a:off x="-152400" y="0"/>
          <a:ext cx="94488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31712532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fishingpedia.tk/wp-content/uploads/2016/10/the-reluctant-blogger-jun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05518" y="21956"/>
            <a:ext cx="9402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9"/>
          <p:cNvSpPr>
            <a:spLocks noGrp="1"/>
          </p:cNvSpPr>
          <p:nvPr>
            <p:ph idx="1"/>
          </p:nvPr>
        </p:nvSpPr>
        <p:spPr>
          <a:xfrm>
            <a:off x="-1292" y="2133600"/>
            <a:ext cx="8991600" cy="4572000"/>
          </a:xfr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000066"/>
                </a:solidFill>
              </a:rPr>
              <a:t>Оценка эффективности работы</a:t>
            </a:r>
          </a:p>
          <a:p>
            <a:pPr algn="ctr">
              <a:buNone/>
            </a:pPr>
            <a:endParaRPr lang="ru-RU" dirty="0" smtClean="0">
              <a:solidFill>
                <a:srgbClr val="000066"/>
              </a:solidFill>
            </a:endParaRPr>
          </a:p>
          <a:p>
            <a:pPr lvl="0"/>
            <a:r>
              <a:rPr lang="ru-RU" i="1" dirty="0" smtClean="0">
                <a:solidFill>
                  <a:srgbClr val="000066"/>
                </a:solidFill>
              </a:rPr>
              <a:t>Проведение комплексных метапредметных работ и организация проектной деятельности с целью изучения сформированности метапредметных УУД: регулятивных, коммуникативных, познавательных).</a:t>
            </a:r>
          </a:p>
          <a:p>
            <a:pPr lvl="0"/>
            <a:r>
              <a:rPr lang="ru-RU" i="1" dirty="0" smtClean="0">
                <a:solidFill>
                  <a:srgbClr val="000066"/>
                </a:solidFill>
              </a:rPr>
              <a:t>Выполнение обучающимися ряда заданий, предполагающих проявление коммуникативных  умений  и творческих способностей.</a:t>
            </a:r>
          </a:p>
          <a:p>
            <a:pPr lvl="0"/>
            <a:r>
              <a:rPr lang="ru-RU" i="1" dirty="0" smtClean="0">
                <a:solidFill>
                  <a:srgbClr val="000066"/>
                </a:solidFill>
              </a:rPr>
              <a:t>Изучение уровня сформированности духовно-нравственных ценностей.</a:t>
            </a:r>
          </a:p>
          <a:p>
            <a:pPr lvl="0"/>
            <a:r>
              <a:rPr lang="ru-RU" i="1" dirty="0" smtClean="0">
                <a:solidFill>
                  <a:srgbClr val="000066"/>
                </a:solidFill>
              </a:rPr>
              <a:t>Увеличение доли учащихся, привлекаемых к участию в проектной, научно-исследовательской деятельности, олимпиадах школьного, муниципального, регионального уровня.</a:t>
            </a:r>
          </a:p>
          <a:p>
            <a:pPr lvl="0"/>
            <a:r>
              <a:rPr lang="ru-RU" i="1" dirty="0" smtClean="0">
                <a:solidFill>
                  <a:srgbClr val="000066"/>
                </a:solidFill>
              </a:rPr>
              <a:t>Анкетирование учащихся по изучению уровня познавательного интереса.</a:t>
            </a:r>
          </a:p>
          <a:p>
            <a:pPr lvl="0"/>
            <a:r>
              <a:rPr lang="ru-RU" i="1" dirty="0" smtClean="0">
                <a:solidFill>
                  <a:srgbClr val="000066"/>
                </a:solidFill>
              </a:rPr>
              <a:t>Проведение и анализ контрольных процедур по изучению успеваемости и качества знаний и др.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956"/>
            <a:ext cx="8991600" cy="1606594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 marL="448056" indent="-384048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100" b="1" dirty="0" err="1">
                <a:solidFill>
                  <a:srgbClr val="000066"/>
                </a:solidFill>
              </a:rPr>
              <a:t>Метапредметный</a:t>
            </a:r>
            <a:r>
              <a:rPr lang="ru-RU" sz="2100" b="1" dirty="0">
                <a:solidFill>
                  <a:srgbClr val="000066"/>
                </a:solidFill>
              </a:rPr>
              <a:t> </a:t>
            </a:r>
            <a:r>
              <a:rPr lang="ru-RU" sz="2100" b="1" dirty="0" smtClean="0">
                <a:solidFill>
                  <a:srgbClr val="000066"/>
                </a:solidFill>
              </a:rPr>
              <a:t>подход</a:t>
            </a:r>
            <a:endParaRPr lang="ru-RU" sz="2100" b="1" dirty="0">
              <a:solidFill>
                <a:srgbClr val="000066"/>
              </a:solidFill>
            </a:endParaRP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2400" i="1" dirty="0" smtClean="0">
                <a:solidFill>
                  <a:srgbClr val="000066"/>
                </a:solidFill>
              </a:rPr>
              <a:t>ФГОС относит </a:t>
            </a:r>
            <a:r>
              <a:rPr lang="ru-RU" sz="2400" i="1" dirty="0">
                <a:solidFill>
                  <a:srgbClr val="000066"/>
                </a:solidFill>
              </a:rPr>
              <a:t>информационную и читательскую компетенции к метапредметным образовательным стандартам, то есть действиям, формируемым между учебными  дисциплинами</a:t>
            </a:r>
          </a:p>
        </p:txBody>
      </p:sp>
    </p:spTree>
    <p:extLst>
      <p:ext uri="{BB962C8B-B14F-4D97-AF65-F5344CB8AC3E}">
        <p14:creationId xmlns:p14="http://schemas.microsoft.com/office/powerpoint/2010/main" val="1357226781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fishingpedia.tk/wp-content/uploads/2016/10/the-reluctant-blogger-jun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35189" y="0"/>
            <a:ext cx="9402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9"/>
          <p:cNvSpPr>
            <a:spLocks noGrp="1"/>
          </p:cNvSpPr>
          <p:nvPr>
            <p:ph idx="1"/>
          </p:nvPr>
        </p:nvSpPr>
        <p:spPr>
          <a:xfrm>
            <a:off x="-110291" y="762000"/>
            <a:ext cx="9302989" cy="6096000"/>
          </a:xfr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3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175308" y="293912"/>
            <a:ext cx="9379189" cy="461665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3810000"/>
            <a:ext cx="8458200" cy="2677656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Созданный банк материалов и методические рекомендации могут использовать не только учителя русского языка и литературы, но и педагоги других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 направленностей. Работа с объектами культурного наследия связывает теоретические знания с практическими навыками,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актуальна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периоде обучения ребёнка и имеет большое значение при подготовке к ГИА.</a:t>
            </a:r>
          </a:p>
        </p:txBody>
      </p:sp>
      <p:pic>
        <p:nvPicPr>
          <p:cNvPr id="9" name="Рисунок 8" descr="https://ic.pics.livejournal.com/raven_yellow/75125316/2110551/2110551_original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07830"/>
            <a:ext cx="290218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rusonom.ru/media/attraction/699/699_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8076" y="1104901"/>
            <a:ext cx="2907324" cy="17877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3133039"/>
            <a:ext cx="8915399" cy="307777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Диорама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Великое стояние на реке Угре в 1480 году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(2014) Фрагмент. Художник </a:t>
            </a:r>
            <a:r>
              <a:rPr kumimoji="0" lang="ru-RU" sz="1400" b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П.В.Рыженко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</p:txBody>
      </p:sp>
      <p:pic>
        <p:nvPicPr>
          <p:cNvPr id="14" name="Рисунок 13" descr="https://ic.pics.livejournal.com/raven_yellow/75125316/2111737/2111737_original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7484" y="1104901"/>
            <a:ext cx="2860430" cy="1787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3751656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fishingpedia.tk/wp-content/uploads/2016/10/the-reluctant-blogger-jun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35189" y="0"/>
            <a:ext cx="9402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9"/>
          <p:cNvSpPr>
            <a:spLocks noGrp="1"/>
          </p:cNvSpPr>
          <p:nvPr>
            <p:ph idx="1"/>
          </p:nvPr>
        </p:nvSpPr>
        <p:spPr>
          <a:xfrm>
            <a:off x="-457200" y="-100043"/>
            <a:ext cx="9302989" cy="6096000"/>
          </a:xfr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3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235189" y="0"/>
            <a:ext cx="9379189" cy="461665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педагогического опыта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33800" y="685800"/>
            <a:ext cx="5302696" cy="6001643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обучающиеся показывают высокие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олимпиадах, конкурсах (Всероссийская олимпиада школьников (МЭ </a:t>
            </a:r>
            <a:r>
              <a:rPr lang="ru-RU" sz="240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РЭ), «Живая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классика», Всероссийский конкурс сочинений»), научно-практических конференциях школьного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и регионального и всероссийского  уровня, становятся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победителями и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призерами;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и высокий уровень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успеваемости и качества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показатели по результатам ГИА-9, ГИА-11</a:t>
            </a:r>
          </a:p>
        </p:txBody>
      </p:sp>
      <p:pic>
        <p:nvPicPr>
          <p:cNvPr id="9" name="Рисунок 8" descr="C:\Users\777\Desktop\Материал для аттестации 2\Грамоты 17\P109026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101" y="461665"/>
            <a:ext cx="1981200" cy="277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777\Downloads\IMG_2017-12-05_20214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599" y="1139755"/>
            <a:ext cx="19050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777\Desktop\Материал для аттестации 2\Грамоты 17\P1070201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61932" y="3466786"/>
            <a:ext cx="1642097" cy="2455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777\Desktop\Материал для аттестации 2\Грамоты 17\P1070013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847" y="4569524"/>
            <a:ext cx="1680503" cy="228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85" y="381000"/>
            <a:ext cx="1697655" cy="2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777\Desktop\Материал для аттестации 2\Грамоты 17\P1060979.JPG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1184" y="3466786"/>
            <a:ext cx="1600201" cy="2377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743077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fishingpedia.tk/wp-content/uploads/2016/10/the-reluctant-blogger-jun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8635" y="0"/>
            <a:ext cx="9402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777\Desktop\Помощь\P106087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5189" y="528007"/>
            <a:ext cx="3072102" cy="230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10" descr="D:\Фото\фото школа\Царицыно 1 июня 2016\P107057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198050"/>
            <a:ext cx="3124200" cy="208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235189" y="0"/>
            <a:ext cx="9379189" cy="461665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педагогического опыта</a:t>
            </a:r>
          </a:p>
        </p:txBody>
      </p:sp>
      <p:pic>
        <p:nvPicPr>
          <p:cNvPr id="13" name="Рисунок 12" descr="729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29" y="2209773"/>
            <a:ext cx="3292781" cy="2128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7" descr="D:\Фото\фото школа\2015\P106098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431" y="592286"/>
            <a:ext cx="1994081" cy="287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Фото\фото школа\2017\Camera\IMG_20170131_12413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1560" y="479250"/>
            <a:ext cx="2711200" cy="20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C:\Users\777\Desktop\111Материал для аттестации 2\111Грамоты 17\док-ты\P1090623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7851" y="3800969"/>
            <a:ext cx="4132749" cy="3002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308" y="3818554"/>
            <a:ext cx="4016150" cy="146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1" y="5391967"/>
            <a:ext cx="4016150" cy="130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24782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9"/>
          <p:cNvSpPr>
            <a:spLocks noGrp="1"/>
          </p:cNvSpPr>
          <p:nvPr>
            <p:ph idx="1"/>
          </p:nvPr>
        </p:nvSpPr>
        <p:spPr>
          <a:xfrm>
            <a:off x="152400" y="5486400"/>
            <a:ext cx="8991600" cy="1219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3A1953"/>
                </a:solidFill>
              </a:rPr>
              <a:t>	Культура играет особую роль в совершенствовании личности, в формировании её индивидуальной картины мира, в ней аккумулирован весь эмоционально-нравственный и оценочный опыт Человечества</a:t>
            </a:r>
            <a:r>
              <a:rPr lang="ru-RU" sz="2000" dirty="0" smtClean="0">
                <a:solidFill>
                  <a:srgbClr val="3A1953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7650" name="Picture 2" descr="https://fishingpedia.tk/wp-content/uploads/2016/10/the-reluctant-blogger-jun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402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332 (700x467, 97 Kb)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828" y="3238262"/>
            <a:ext cx="3344372" cy="1919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8886" y="3010152"/>
            <a:ext cx="2258801" cy="2376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310663" y="1048941"/>
            <a:ext cx="8906972" cy="2123658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Речевая, читательская и духовная культура в нашей стране имеет низкий уровень. Наблюдается негативное противостояние СМИ, сети Интернет, улицы  тому, чему обучают в школе 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результате страдает грамотность, речь, культура поведения,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нравственность, снижается интерес к изучению родного языка, чтению книг. Использование объектов культурного наследия в образовательной деятельности  предоставляет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огромные возможности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этих проблем.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4801" y="210208"/>
            <a:ext cx="8906972" cy="461665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9"/>
          <p:cNvSpPr txBox="1">
            <a:spLocks/>
          </p:cNvSpPr>
          <p:nvPr/>
        </p:nvSpPr>
        <p:spPr>
          <a:xfrm>
            <a:off x="-1" y="5391666"/>
            <a:ext cx="9322221" cy="12954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Font typeface="Wingdings 2"/>
              <a:buNone/>
            </a:pPr>
            <a:r>
              <a:rPr lang="ru-RU" sz="1800" i="1" dirty="0" smtClean="0">
                <a:solidFill>
                  <a:srgbClr val="000066"/>
                </a:solidFill>
              </a:rPr>
              <a:t>                 Культурное наследие – важная часть жизни каждого народа, это олицетворение и признание таланта человека, вершина его творчества. Наш долг сохранить и передать это  наследие будущему поколению, воспитать  интерес к истории России, любовь к родине, чувство гражданственности, желание приумножать ее культурное достояние.</a:t>
            </a:r>
          </a:p>
        </p:txBody>
      </p:sp>
      <p:pic>
        <p:nvPicPr>
          <p:cNvPr id="14" name="Рисунок 13" descr="https://cs8.livemaster.ru/storage/c5/0a/e425cd6976926bbf5250ec6153kd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8958" y="3119146"/>
            <a:ext cx="3038842" cy="1988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7226781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fishingpedia.tk/wp-content/uploads/2016/10/the-reluctant-blogger-jun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8635" y="0"/>
            <a:ext cx="9402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777\Desktop\Материал для аттестации 2\Грамоты 17\P109025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9" y="685800"/>
            <a:ext cx="2208213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777\Desktop\Материал для аттестации 2\Грамоты 17\P109029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82" y="3810000"/>
            <a:ext cx="2133600" cy="274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777\Desktop\Материал для аттестации 2\Грамоты 17\P1070015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174" y="521677"/>
            <a:ext cx="2094707" cy="2907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777\Desktop\Материал для аттестации 2\Грамоты 17\P1090281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5247" y="3845169"/>
            <a:ext cx="2004060" cy="274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777\Desktop\Материал для аттестации 2\Грамоты 17\P1090273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9293" y="656492"/>
            <a:ext cx="2080260" cy="277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Объект 11" descr="C:\Users\777\Desktop\Материал для аттестации 2\Грамоты 17\P1090283.JPG"/>
          <p:cNvPicPr>
            <a:picLocks noGrp="1"/>
          </p:cNvPicPr>
          <p:nvPr>
            <p:ph idx="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581525"/>
            <a:ext cx="2022231" cy="27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777\Desktop\Материал для аттестации 2\Грамоты 17\P1090296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4161" y="3804138"/>
            <a:ext cx="1935392" cy="271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777\Desktop\Материал для аттестации 2\Грамоты 17\P1090272.JP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3884612"/>
            <a:ext cx="19050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-235189" y="0"/>
            <a:ext cx="9379189" cy="461665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педагогического опыта</a:t>
            </a:r>
          </a:p>
        </p:txBody>
      </p:sp>
    </p:spTree>
    <p:extLst>
      <p:ext uri="{BB962C8B-B14F-4D97-AF65-F5344CB8AC3E}">
        <p14:creationId xmlns:p14="http://schemas.microsoft.com/office/powerpoint/2010/main" val="1078686022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fishingpedia.tk/wp-content/uploads/2016/10/the-reluctant-blogger-jun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35189" y="0"/>
            <a:ext cx="9402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9"/>
          <p:cNvSpPr>
            <a:spLocks noGrp="1"/>
          </p:cNvSpPr>
          <p:nvPr>
            <p:ph idx="1"/>
          </p:nvPr>
        </p:nvSpPr>
        <p:spPr>
          <a:xfrm>
            <a:off x="-235189" y="152400"/>
            <a:ext cx="9302989" cy="6096000"/>
          </a:xfr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3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243512"/>
            <a:ext cx="8686800" cy="6001643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база опыта</a:t>
            </a:r>
          </a:p>
          <a:p>
            <a:pPr algn="just"/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Вопрос </a:t>
            </a: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формировании ценностного отношения к различным аспектам   культуры, к объектам культурного наследия  рассматривался в трудах </a:t>
            </a:r>
            <a:r>
              <a:rPr lang="ru-RU" sz="24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Л.М.Ванюшкиной</a:t>
            </a: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Г.Р.Косовой</a:t>
            </a: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О.Б.Островского</a:t>
            </a: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Л.М.Предтеченской</a:t>
            </a: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  Авторами был предложен отбор историко - культурного материала по различным курсам истории,  уделялось значительное внимание формированию навыков и умений самостоятельно анализировать произведения искусства, давать характеристику памятникам культуры. </a:t>
            </a:r>
            <a:endParaRPr lang="ru-RU" sz="2400" b="1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Методологическая система  </a:t>
            </a:r>
          </a:p>
          <a:p>
            <a:pPr algn="just"/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– </a:t>
            </a: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 </a:t>
            </a:r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сбор банка материалов - разработка и реализация эффективных приемов </a:t>
            </a: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</a:t>
            </a: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объектов культурного </a:t>
            </a:r>
            <a:r>
              <a:rPr lang="ru-RU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наследия – диагностирование учащихся – анализ результативности</a:t>
            </a:r>
            <a:endParaRPr lang="ru-RU" sz="24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85258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fishingpedia.tk/wp-content/uploads/2016/10/the-reluctant-blogger-jun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35189" y="0"/>
            <a:ext cx="9402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9"/>
          <p:cNvSpPr>
            <a:spLocks noGrp="1"/>
          </p:cNvSpPr>
          <p:nvPr>
            <p:ph idx="1"/>
          </p:nvPr>
        </p:nvSpPr>
        <p:spPr>
          <a:xfrm>
            <a:off x="-185367" y="381000"/>
            <a:ext cx="9302989" cy="6096000"/>
          </a:xfr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3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130420" y="162508"/>
            <a:ext cx="9274419" cy="461665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62400" y="990600"/>
            <a:ext cx="4953000" cy="5262979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новых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эффективных приемов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средств в организации использования объектов культурного наследия на разных этапах урока и во внеурочной деятельности в системе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с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современных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технологий.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Продиктован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следующими факторами:</a:t>
            </a:r>
          </a:p>
          <a:p>
            <a:pPr defTabSz="684000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изменившиеся ценности современного образования;</a:t>
            </a:r>
          </a:p>
          <a:p>
            <a:pPr defTabSz="684000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активизация процесса обучения;</a:t>
            </a:r>
          </a:p>
          <a:p>
            <a:pPr defTabSz="684000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ФГОС ученик должен стать активным субъектом образовательной деятельности;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4000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деятельность учителя ориентирована на индивидуальные особенности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defTabSz="684000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максимальное включение в работу опыта ребенка.</a:t>
            </a:r>
          </a:p>
          <a:p>
            <a:pPr algn="just"/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777\Desktop\Помощь\P10609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352800" cy="2514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777\Desktop\Помощь\P10609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3374310" cy="2530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2631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fishingpedia.tk/wp-content/uploads/2016/10/the-reluctant-blogger-jun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35189" y="0"/>
            <a:ext cx="9402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9"/>
          <p:cNvSpPr>
            <a:spLocks noGrp="1"/>
          </p:cNvSpPr>
          <p:nvPr>
            <p:ph idx="1"/>
          </p:nvPr>
        </p:nvSpPr>
        <p:spPr>
          <a:xfrm>
            <a:off x="-235189" y="152400"/>
            <a:ext cx="9302989" cy="6096000"/>
          </a:xfr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3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8600" y="76200"/>
            <a:ext cx="8686800" cy="1938992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педагогической деятельности: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развитую личность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применения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культурного наследия на уроках русского языка и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литературы, повышать уровень качества обучения.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2133600"/>
            <a:ext cx="8390608" cy="4616648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изучить теоретический материал по теме;</a:t>
            </a: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собрать банк произведений искусства с целью эффективного  использования на уроках русского языка и литературы;</a:t>
            </a: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разработать и реализовывать эффективные приемы и методы использования объектов культурного наследия на разных этапах урока и во внеурочной деятельности, внедрять нетрадиционные формы учебных занятий; </a:t>
            </a: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включить обучающихся в исследовательскую и проектную работу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активизировать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творческую деятельность – желание участвовать в различных творческих конкурсах;</a:t>
            </a: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разработать методические рекомендации по использованию объектов культурного наследия на уроках и внеурочной деятельности;</a:t>
            </a: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распространять педагогический опыт среди коллег-педагогов через проведение семинаров, мастер-классов, индивидуальных консультаций</a:t>
            </a:r>
          </a:p>
          <a:p>
            <a:pPr algn="just"/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30957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fishingpedia.tk/wp-content/uploads/2016/10/the-reluctant-blogger-jun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35189" y="0"/>
            <a:ext cx="9402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9"/>
          <p:cNvSpPr>
            <a:spLocks noGrp="1"/>
          </p:cNvSpPr>
          <p:nvPr>
            <p:ph idx="1"/>
          </p:nvPr>
        </p:nvSpPr>
        <p:spPr>
          <a:xfrm>
            <a:off x="-123820" y="413640"/>
            <a:ext cx="9302989" cy="6096000"/>
          </a:xfr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3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7" name="Рисунок 6" descr="https://cs8.livemaster.ru/storage/c5/0a/e425cd6976926bbf5250ec6153kd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369" y="1752600"/>
            <a:ext cx="3206989" cy="1907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9699" y="1600201"/>
            <a:ext cx="3528439" cy="261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031" y="1371600"/>
            <a:ext cx="2559983" cy="312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5738" y="4118248"/>
            <a:ext cx="9371519" cy="273975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954" y="128939"/>
            <a:ext cx="9379188" cy="14712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156710906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fishingpedia.tk/wp-content/uploads/2016/10/the-reluctant-blogger-jun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8635" y="0"/>
            <a:ext cx="9402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9"/>
          <p:cNvSpPr>
            <a:spLocks noGrp="1"/>
          </p:cNvSpPr>
          <p:nvPr>
            <p:ph idx="1"/>
          </p:nvPr>
        </p:nvSpPr>
        <p:spPr>
          <a:xfrm>
            <a:off x="-152400" y="2590800"/>
            <a:ext cx="9220200" cy="4114800"/>
          </a:xfr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0066"/>
                </a:solidFill>
              </a:rPr>
              <a:t>Планируемые результаты</a:t>
            </a:r>
            <a:r>
              <a:rPr lang="ru-RU" i="1" dirty="0" smtClean="0">
                <a:solidFill>
                  <a:srgbClr val="000066"/>
                </a:solidFill>
              </a:rPr>
              <a:t>:</a:t>
            </a:r>
          </a:p>
          <a:p>
            <a:pPr lvl="0"/>
            <a:r>
              <a:rPr lang="ru-RU" i="1" dirty="0" smtClean="0">
                <a:solidFill>
                  <a:srgbClr val="000066"/>
                </a:solidFill>
              </a:rPr>
              <a:t>положительная динамика уровня личностного развития, сформированности коммуникативных и познавательных УУД;</a:t>
            </a:r>
          </a:p>
          <a:p>
            <a:pPr lvl="0"/>
            <a:r>
              <a:rPr lang="ru-RU" i="1" dirty="0" smtClean="0">
                <a:solidFill>
                  <a:srgbClr val="000066"/>
                </a:solidFill>
              </a:rPr>
              <a:t>повышение интереса к русскому языку и литературе и мотивации учебной деятельности;</a:t>
            </a:r>
          </a:p>
          <a:p>
            <a:pPr lvl="0"/>
            <a:r>
              <a:rPr lang="ru-RU" i="1" dirty="0" smtClean="0">
                <a:solidFill>
                  <a:srgbClr val="000066"/>
                </a:solidFill>
              </a:rPr>
              <a:t>прочное и неформальное усвоение знаний, повышение уровня учебных достижений учащихся (успеваемости и качества знаний);</a:t>
            </a:r>
          </a:p>
          <a:p>
            <a:pPr lvl="0"/>
            <a:r>
              <a:rPr lang="ru-RU" i="1" dirty="0" smtClean="0">
                <a:solidFill>
                  <a:srgbClr val="000066"/>
                </a:solidFill>
              </a:rPr>
              <a:t>увеличение доли учащихся, занимающихся проектной и исследовательской деятельностью;</a:t>
            </a:r>
          </a:p>
          <a:p>
            <a:pPr lvl="0"/>
            <a:r>
              <a:rPr lang="ru-RU" i="1" dirty="0" smtClean="0">
                <a:solidFill>
                  <a:srgbClr val="000066"/>
                </a:solidFill>
              </a:rPr>
              <a:t>активизация творческой деятельности, увеличение доли учащихся, принимающих участие в олимпиадах, конкурсах и конференциях различного уровня;</a:t>
            </a:r>
          </a:p>
          <a:p>
            <a:pPr lvl="0"/>
            <a:r>
              <a:rPr lang="ru-RU" i="1" dirty="0" smtClean="0">
                <a:solidFill>
                  <a:srgbClr val="000066"/>
                </a:solidFill>
              </a:rPr>
              <a:t>повышение уровня профессиональной компетентности педагога по данной теме.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C:\Users\777\Desktop\Материал для аттестации 2\Грамоты 17\Новая папка\P107019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26670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5334000" y="0"/>
          <a:ext cx="2291219" cy="154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0" name="Слайд" r:id="rId7" imgW="4570530" imgH="3427616" progId="PowerPoint.Slide.12">
                  <p:embed/>
                </p:oleObj>
              </mc:Choice>
              <mc:Fallback>
                <p:oleObj name="Слайд" r:id="rId7" imgW="4570530" imgH="3427616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0"/>
                        <a:ext cx="2291219" cy="154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2057400" y="152400"/>
          <a:ext cx="1983573" cy="1486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1" name="Слайд" r:id="rId10" imgW="4570530" imgH="3427616" progId="PowerPoint.Slide.12">
                  <p:embed/>
                </p:oleObj>
              </mc:Choice>
              <mc:Fallback>
                <p:oleObj name="Слайд" r:id="rId10" imgW="4570530" imgH="3427616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52400"/>
                        <a:ext cx="1983573" cy="14860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066800"/>
            <a:ext cx="19812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Users\777\Desktop\Материал для аттестации 2\Работы уч-ся и мои\Выступление. Парус.18.02.17 и 16.03.17\IMG_20170216_174027.jp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914400"/>
            <a:ext cx="22098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5050770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fishingpedia.tk/wp-content/uploads/2016/10/the-reluctant-blogger-jun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8635" y="0"/>
            <a:ext cx="9402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9"/>
          <p:cNvSpPr>
            <a:spLocks noGrp="1"/>
          </p:cNvSpPr>
          <p:nvPr>
            <p:ph idx="1"/>
          </p:nvPr>
        </p:nvSpPr>
        <p:spPr>
          <a:xfrm>
            <a:off x="-228600" y="3429000"/>
            <a:ext cx="9372600" cy="3429000"/>
          </a:xfrm>
          <a:solidFill>
            <a:srgbClr val="CCCCFF"/>
          </a:solidFill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600" b="1" i="1" dirty="0" smtClean="0">
                <a:solidFill>
                  <a:srgbClr val="3A1953"/>
                </a:solidFill>
              </a:rPr>
              <a:t>     2013 г. (август). Информационно-аналитический этап:</a:t>
            </a:r>
          </a:p>
          <a:p>
            <a:pPr algn="just">
              <a:buNone/>
            </a:pPr>
            <a:r>
              <a:rPr lang="ru-RU" sz="2900" i="1" dirty="0" smtClean="0">
                <a:solidFill>
                  <a:srgbClr val="3A1953"/>
                </a:solidFill>
              </a:rPr>
              <a:t>      теоретическая и практическая подготовка, осмысление выявленных проблем и поиск путей их решения. Изучение методической литературы по теме; создание банка материалов по культурному наследию; анализ учебного материала и упражнений по данной теме в различных УМК; изучение опыта коллег по данной проблеме. </a:t>
            </a:r>
          </a:p>
          <a:p>
            <a:pPr algn="just">
              <a:buNone/>
            </a:pPr>
            <a:r>
              <a:rPr lang="ru-RU" sz="2900" b="1" i="1" dirty="0" smtClean="0">
                <a:solidFill>
                  <a:srgbClr val="3A1953"/>
                </a:solidFill>
              </a:rPr>
              <a:t>Результат: </a:t>
            </a:r>
            <a:r>
              <a:rPr lang="ru-RU" sz="2900" i="1" dirty="0" smtClean="0">
                <a:solidFill>
                  <a:srgbClr val="3A1953"/>
                </a:solidFill>
              </a:rPr>
              <a:t>мобилизация действий педагога и готовность к реализации</a:t>
            </a:r>
            <a:endParaRPr lang="ru-RU" sz="2900" b="1" i="1" dirty="0" smtClean="0">
              <a:solidFill>
                <a:srgbClr val="3A1953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1664"/>
            <a:ext cx="1524000" cy="2281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im0-tub-ru.yandex.net/i?id=0f7dffee37942baaee4b18cfcde34b09-l&amp;n=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751112"/>
            <a:ext cx="2590800" cy="1595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455803"/>
            <a:ext cx="1981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aria-art.ru/0/P/Pushkin%20A/243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946" y="360621"/>
            <a:ext cx="1905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057400" y="2382017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3A1953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Дуэль Пушкина с Дантесом. Художник А. Наумов 1884 год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228600" y="274320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A195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Иван Айвазовский и Илья Репин. Прощание Пушкина с Черным морем.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3A1953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724400" y="2804827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3A1953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Кипренский О.А. </a:t>
            </a:r>
            <a:r>
              <a:rPr lang="ru-RU" sz="1200" b="1" dirty="0" err="1" smtClean="0">
                <a:solidFill>
                  <a:srgbClr val="3A1953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ПортретА.С.Пушкина</a:t>
            </a:r>
            <a:endParaRPr lang="ru-RU" sz="1200" b="1" dirty="0" smtClean="0">
              <a:solidFill>
                <a:srgbClr val="3A1953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033846" y="2804828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b="1" dirty="0" smtClean="0">
                <a:solidFill>
                  <a:srgbClr val="3A1953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Портрет Пушкина, худ. И.Л. Линев, 1836-37г.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-235189" y="0"/>
            <a:ext cx="9379189" cy="461665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Целостность</a:t>
            </a:r>
          </a:p>
        </p:txBody>
      </p:sp>
    </p:spTree>
    <p:extLst>
      <p:ext uri="{BB962C8B-B14F-4D97-AF65-F5344CB8AC3E}">
        <p14:creationId xmlns:p14="http://schemas.microsoft.com/office/powerpoint/2010/main" val="1357226781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fishingpedia.tk/wp-content/uploads/2016/10/the-reluctant-blogger-jun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8635" y="0"/>
            <a:ext cx="9402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9"/>
          <p:cNvSpPr>
            <a:spLocks noGrp="1"/>
          </p:cNvSpPr>
          <p:nvPr>
            <p:ph idx="1"/>
          </p:nvPr>
        </p:nvSpPr>
        <p:spPr>
          <a:xfrm>
            <a:off x="-258635" y="3505200"/>
            <a:ext cx="9402635" cy="3352800"/>
          </a:xfrm>
          <a:solidFill>
            <a:srgbClr val="CCCCFF"/>
          </a:solidFill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v"/>
            </a:pPr>
            <a:endParaRPr lang="ru-RU" sz="2900" b="1" i="1" dirty="0" smtClean="0">
              <a:solidFill>
                <a:srgbClr val="3A1953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900" b="1" i="1" u="sng" dirty="0" smtClean="0">
                <a:solidFill>
                  <a:srgbClr val="3A1953"/>
                </a:solidFill>
              </a:rPr>
              <a:t>Основной. 2013-2016. Практический этап: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900" i="1" dirty="0" smtClean="0">
                <a:solidFill>
                  <a:srgbClr val="3A1953"/>
                </a:solidFill>
              </a:rPr>
              <a:t>Организация системы мониторинга результативности деятельности; поиск, отработка и анализ эффективности методов и приемов работы по использованию объектов культурного наследия; создание и пополнение банка материалов, призванного оказать помощь учителю в подготовке к урокам и внеклассной работе: приложение с иллюстрациями и фотографиями (памятники поэтам и писателям в разных уголках России, их портреты в живописи, знаменитые архитектурные памятники  с материалами к ним, презентации, </a:t>
            </a:r>
            <a:r>
              <a:rPr lang="ru-RU" sz="2900" i="1" dirty="0" err="1" smtClean="0">
                <a:solidFill>
                  <a:srgbClr val="3A1953"/>
                </a:solidFill>
              </a:rPr>
              <a:t>тренинговые</a:t>
            </a:r>
            <a:r>
              <a:rPr lang="ru-RU" sz="2900" i="1" dirty="0" smtClean="0">
                <a:solidFill>
                  <a:srgbClr val="3A1953"/>
                </a:solidFill>
              </a:rPr>
              <a:t> и развивающие задания), разработка  технологических карт уроков и внеклассных мероприятий. Корректировка деятельности.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5881" y="385465"/>
            <a:ext cx="3229543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3031245" cy="1743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461665"/>
            <a:ext cx="3276600" cy="1731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2819400" cy="1680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-14737" y="2133600"/>
            <a:ext cx="160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A195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Верещагин В.В. Наполеон на Бородинских высотах. 1899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A195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A195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3A1953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86200" y="3505200"/>
            <a:ext cx="1924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3A195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Конец Бородинского боя.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86600" y="7620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3A195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Москвой в ожидании депутации бояр.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48400" y="3429000"/>
            <a:ext cx="2771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3A195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Поджигатели или Расстрел в Кремле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235189" y="0"/>
            <a:ext cx="9379189" cy="461665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Целостность </a:t>
            </a:r>
          </a:p>
        </p:txBody>
      </p:sp>
    </p:spTree>
    <p:extLst>
      <p:ext uri="{BB962C8B-B14F-4D97-AF65-F5344CB8AC3E}">
        <p14:creationId xmlns:p14="http://schemas.microsoft.com/office/powerpoint/2010/main" val="1357226781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1992</Words>
  <Application>Microsoft Office PowerPoint</Application>
  <PresentationFormat>Экран (4:3)</PresentationFormat>
  <Paragraphs>246</Paragraphs>
  <Slides>20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Яркая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106</cp:revision>
  <cp:lastPrinted>2018-01-24T07:56:17Z</cp:lastPrinted>
  <dcterms:modified xsi:type="dcterms:W3CDTF">2023-04-25T09:55:51Z</dcterms:modified>
</cp:coreProperties>
</file>