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 ?><Relationships xmlns="http://schemas.openxmlformats.org/package/2006/relationships"><Relationship Id="rId1" Type="http://schemas.openxmlformats.org/officeDocument/2006/relationships/officeDocument" Target="ppt/presentation.xml"  /><Relationship Id="rId2" Type="http://schemas.openxmlformats.org/package/2006/relationships/metadata/thumbnail" Target="docProps/thumbnail.jpeg"  /><Relationship Id="rId3" Type="http://schemas.openxmlformats.org/package/2006/relationships/metadata/core-properties" Target="docProps/core.xml"  /><Relationship Id="rId4" Type="http://schemas.openxmlformats.org/officeDocument/2006/relationships/extended-properties" Target="docProps/app.xml"  /></Relationships>
</file>

<file path=ppt/presentation.xml><?xml version="1.0" encoding="utf-8"?>
<p:presentation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aveSubsetFonts="1">
  <p:sldMasterIdLst>
    <p:sldMasterId id="2147483689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  <p:sldId id="278" r:id="rId24"/>
    <p:sldId id="279" r:id="rId25"/>
    <p:sldId id="280" r:id="rId26"/>
    <p:sldId id="281" r:id="rId27"/>
    <p:sldId id="282" r:id="rId28"/>
    <p:sldId id="283" r:id="rId29"/>
    <p:sldId id="284" r:id="rId30"/>
    <p:sldId id="285" r:id="rId31"/>
    <p:sldId id="286" r:id="rId32"/>
    <p:sldId id="287" r:id="rId33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/>
</file>

<file path=ppt/tableStyles.xml><?xml version="1.0" encoding="utf-8"?>
<a:tblStyleLst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TxStyle/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TxStyle/>
      <a:tcStyle>
        <a:tcBdr/>
      </a:tcStyle>
    </a:band2H>
    <a:band1V>
      <a:tcTxStyle/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TxStyle/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lastView="sldThumbnailView">
  <p:normalViewPr>
    <p:restoredLeft sz="15487"/>
    <p:restoredTop sz="94698"/>
  </p:normalViewPr>
  <p:slideViewPr>
    <p:cSldViewPr>
      <p:cViewPr varScale="1">
        <p:scale>
          <a:sx n="104" d="100"/>
          <a:sy n="104" d="100"/>
        </p:scale>
        <p:origin x="-984" y="-84"/>
      </p:cViewPr>
      <p:guideLst>
        <p:guide orient="horz" pos="2159"/>
        <p:guide pos="2879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192" cy="73736192"/>
</p:viewPr>
</file>

<file path=ppt/_rels/presentation.xml.rels><?xml version="1.0" encoding="UTF-8" standalone="yes" ?><Relationships xmlns="http://schemas.openxmlformats.org/package/2006/relationships"><Relationship Id="rId1" Type="http://schemas.openxmlformats.org/officeDocument/2006/relationships/slideMaster" Target="slideMasters/slideMaster1.xml"  /><Relationship Id="rId10" Type="http://schemas.openxmlformats.org/officeDocument/2006/relationships/slide" Target="slides/slide9.xml"  /><Relationship Id="rId11" Type="http://schemas.openxmlformats.org/officeDocument/2006/relationships/slide" Target="slides/slide10.xml"  /><Relationship Id="rId12" Type="http://schemas.openxmlformats.org/officeDocument/2006/relationships/slide" Target="slides/slide11.xml"  /><Relationship Id="rId13" Type="http://schemas.openxmlformats.org/officeDocument/2006/relationships/slide" Target="slides/slide12.xml"  /><Relationship Id="rId14" Type="http://schemas.openxmlformats.org/officeDocument/2006/relationships/slide" Target="slides/slide13.xml"  /><Relationship Id="rId15" Type="http://schemas.openxmlformats.org/officeDocument/2006/relationships/slide" Target="slides/slide14.xml"  /><Relationship Id="rId16" Type="http://schemas.openxmlformats.org/officeDocument/2006/relationships/slide" Target="slides/slide15.xml"  /><Relationship Id="rId17" Type="http://schemas.openxmlformats.org/officeDocument/2006/relationships/slide" Target="slides/slide16.xml"  /><Relationship Id="rId18" Type="http://schemas.openxmlformats.org/officeDocument/2006/relationships/slide" Target="slides/slide17.xml"  /><Relationship Id="rId19" Type="http://schemas.openxmlformats.org/officeDocument/2006/relationships/slide" Target="slides/slide18.xml"  /><Relationship Id="rId2" Type="http://schemas.openxmlformats.org/officeDocument/2006/relationships/slide" Target="slides/slide1.xml"  /><Relationship Id="rId20" Type="http://schemas.openxmlformats.org/officeDocument/2006/relationships/slide" Target="slides/slide19.xml"  /><Relationship Id="rId21" Type="http://schemas.openxmlformats.org/officeDocument/2006/relationships/slide" Target="slides/slide20.xml"  /><Relationship Id="rId22" Type="http://schemas.openxmlformats.org/officeDocument/2006/relationships/slide" Target="slides/slide21.xml"  /><Relationship Id="rId23" Type="http://schemas.openxmlformats.org/officeDocument/2006/relationships/slide" Target="slides/slide22.xml"  /><Relationship Id="rId24" Type="http://schemas.openxmlformats.org/officeDocument/2006/relationships/slide" Target="slides/slide23.xml"  /><Relationship Id="rId25" Type="http://schemas.openxmlformats.org/officeDocument/2006/relationships/slide" Target="slides/slide24.xml"  /><Relationship Id="rId26" Type="http://schemas.openxmlformats.org/officeDocument/2006/relationships/slide" Target="slides/slide25.xml"  /><Relationship Id="rId27" Type="http://schemas.openxmlformats.org/officeDocument/2006/relationships/slide" Target="slides/slide26.xml"  /><Relationship Id="rId28" Type="http://schemas.openxmlformats.org/officeDocument/2006/relationships/slide" Target="slides/slide27.xml"  /><Relationship Id="rId29" Type="http://schemas.openxmlformats.org/officeDocument/2006/relationships/slide" Target="slides/slide28.xml"  /><Relationship Id="rId3" Type="http://schemas.openxmlformats.org/officeDocument/2006/relationships/slide" Target="slides/slide2.xml"  /><Relationship Id="rId30" Type="http://schemas.openxmlformats.org/officeDocument/2006/relationships/slide" Target="slides/slide29.xml"  /><Relationship Id="rId31" Type="http://schemas.openxmlformats.org/officeDocument/2006/relationships/slide" Target="slides/slide30.xml"  /><Relationship Id="rId32" Type="http://schemas.openxmlformats.org/officeDocument/2006/relationships/slide" Target="slides/slide31.xml"  /><Relationship Id="rId33" Type="http://schemas.openxmlformats.org/officeDocument/2006/relationships/slide" Target="slides/slide32.xml"  /><Relationship Id="rId34" Type="http://schemas.openxmlformats.org/officeDocument/2006/relationships/presProps" Target="presProps.xml"  /><Relationship Id="rId35" Type="http://schemas.openxmlformats.org/officeDocument/2006/relationships/viewProps" Target="viewProps.xml"  /><Relationship Id="rId36" Type="http://schemas.openxmlformats.org/officeDocument/2006/relationships/theme" Target="theme/theme1.xml"  /><Relationship Id="rId37" Type="http://schemas.openxmlformats.org/officeDocument/2006/relationships/tableStyles" Target="tableStyles.xml"  /><Relationship Id="rId4" Type="http://schemas.openxmlformats.org/officeDocument/2006/relationships/slide" Target="slides/slide3.xml"  /><Relationship Id="rId5" Type="http://schemas.openxmlformats.org/officeDocument/2006/relationships/slide" Target="slides/slide4.xml"  /><Relationship Id="rId6" Type="http://schemas.openxmlformats.org/officeDocument/2006/relationships/slide" Target="slides/slide5.xml"  /><Relationship Id="rId7" Type="http://schemas.openxmlformats.org/officeDocument/2006/relationships/slide" Target="slides/slide6.xml"  /><Relationship Id="rId8" Type="http://schemas.openxmlformats.org/officeDocument/2006/relationships/slide" Target="slides/slide7.xml"  /><Relationship Id="rId9" Type="http://schemas.openxmlformats.org/officeDocument/2006/relationships/slide" Target="slides/slide8.xml"  /></Relationships>
</file>

<file path=ppt/slideLayouts/_rels/slideLayout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0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1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1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2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3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4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5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6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7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8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_rels/slideLayout9.xml.rels><?xml version="1.0" encoding="UTF-8" standalone="yes" ?><Relationships xmlns="http://schemas.openxmlformats.org/package/2006/relationships"><Relationship Id="rId1" Type="http://schemas.openxmlformats.org/officeDocument/2006/relationships/slideMaster" Target="../slideMasters/slideMaster1.xml"  /></Relationships>
</file>

<file path=ppt/slideLayouts/slideLayout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Титульный слайд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8" name=""/>
          <p:cNvGrpSpPr/>
          <p:nvPr/>
        </p:nvGrpSpPr>
        <p:grpSpPr>
          <a:xfrm rot="0">
            <a:off x="6661743" y="1428736"/>
            <a:ext cx="1368216" cy="5435959"/>
            <a:chOff x="6248271" y="1500174"/>
            <a:chExt cx="1781773" cy="5435959"/>
          </a:xfrm>
        </p:grpSpPr>
        <p:sp>
          <p:nvSpPr>
            <p:cNvPr id="31" name="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2" name="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3" name="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4" name="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35" name=""/>
          <p:cNvGrpSpPr/>
          <p:nvPr/>
        </p:nvGrpSpPr>
        <p:grpSpPr>
          <a:xfrm rot="0">
            <a:off x="8041045" y="0"/>
            <a:ext cx="1104445" cy="5676581"/>
            <a:chOff x="7707312" y="0"/>
            <a:chExt cx="1438275" cy="5676581"/>
          </a:xfrm>
        </p:grpSpPr>
        <p:sp>
          <p:nvSpPr>
            <p:cNvPr id="36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7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8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92" name=""/>
          <p:cNvGrpSpPr/>
          <p:nvPr/>
        </p:nvGrpSpPr>
        <p:grpSpPr>
          <a:xfrm rot="0">
            <a:off x="3843268" y="-892801"/>
            <a:ext cx="1371365" cy="3920881"/>
            <a:chOff x="3428815" y="-892801"/>
            <a:chExt cx="1785874" cy="3920881"/>
          </a:xfrm>
        </p:grpSpPr>
        <p:sp>
          <p:nvSpPr>
            <p:cNvPr id="29" name="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0" name="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ctrTitle" idx="0"/>
          </p:nvPr>
        </p:nvSpPr>
        <p:spPr>
          <a:xfrm>
            <a:off x="642903" y="2071678"/>
            <a:ext cx="6429353" cy="1017598"/>
          </a:xfrm>
        </p:spPr>
        <p:txBody>
          <a:bodyPr>
            <a:noAutofit/>
          </a:bodyPr>
          <a:lstStyle>
            <a:lvl1pPr algn="l">
              <a:defRPr sz="52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subTitle" idx="1"/>
          </p:nvPr>
        </p:nvSpPr>
        <p:spPr>
          <a:xfrm>
            <a:off x="642903" y="3109910"/>
            <a:ext cx="6400732" cy="676280"/>
          </a:xfrm>
        </p:spPr>
        <p:txBody>
          <a:bodyPr/>
          <a:lstStyle>
            <a:lvl1pPr marL="0" indent="0" algn="l">
              <a:buNone/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подзаголовка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338324" y="6356350"/>
            <a:ext cx="2133577" cy="365125"/>
          </a:xfrm>
        </p:spPr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552790" y="6356350"/>
            <a:ext cx="2038322" cy="365125"/>
          </a:xfrm>
        </p:spPr>
        <p:txBody>
          <a:bodyPr/>
          <a:lstStyle>
            <a:lvl1pPr algn="ctr"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0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Вставить" type="objOnly" preserve="1">
  <p:cSld name="Вставит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7" name=""/>
          <p:cNvGrpSpPr/>
          <p:nvPr/>
        </p:nvGrpSpPr>
        <p:grpSpPr>
          <a:xfrm rot="0">
            <a:off x="6661743" y="1428736"/>
            <a:ext cx="1368216" cy="5435959"/>
            <a:chOff x="6248271" y="1500174"/>
            <a:chExt cx="1781773" cy="5435959"/>
          </a:xfrm>
        </p:grpSpPr>
        <p:sp>
          <p:nvSpPr>
            <p:cNvPr id="38" name=""/>
            <p:cNvSpPr/>
            <p:nvPr/>
          </p:nvSpPr>
          <p:spPr>
            <a:xfrm rot="10800000">
              <a:off x="6277478" y="5183567"/>
              <a:ext cx="1752566" cy="1752566"/>
            </a:xfrm>
            <a:prstGeom prst="ellipse">
              <a:avLst/>
            </a:prstGeom>
            <a:solidFill>
              <a:schemeClr val="bg1">
                <a:alpha val="3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39" name=""/>
            <p:cNvSpPr/>
            <p:nvPr/>
          </p:nvSpPr>
          <p:spPr>
            <a:xfrm rot="10800000">
              <a:off x="6277478" y="3955770"/>
              <a:ext cx="1752566" cy="1752566"/>
            </a:xfrm>
            <a:prstGeom prst="ellipse">
              <a:avLst/>
            </a:pr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0" name=""/>
            <p:cNvSpPr/>
            <p:nvPr/>
          </p:nvSpPr>
          <p:spPr>
            <a:xfrm rot="10800000">
              <a:off x="6248308" y="2727972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1" name=""/>
            <p:cNvSpPr/>
            <p:nvPr/>
          </p:nvSpPr>
          <p:spPr>
            <a:xfrm rot="10800000">
              <a:off x="6248271" y="1500174"/>
              <a:ext cx="1752566" cy="1752566"/>
            </a:xfrm>
            <a:prstGeom prst="ellipse">
              <a:avLst/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42" name=""/>
          <p:cNvGrpSpPr/>
          <p:nvPr/>
        </p:nvGrpSpPr>
        <p:grpSpPr>
          <a:xfrm rot="0">
            <a:off x="8041045" y="0"/>
            <a:ext cx="1104445" cy="5676581"/>
            <a:chOff x="7707312" y="0"/>
            <a:chExt cx="1438275" cy="5676581"/>
          </a:xfrm>
        </p:grpSpPr>
        <p:sp>
          <p:nvSpPr>
            <p:cNvPr id="43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3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4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bg1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5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6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47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bg1">
                <a:alpha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grpSp>
        <p:nvGrpSpPr>
          <p:cNvPr id="48" name=""/>
          <p:cNvGrpSpPr/>
          <p:nvPr/>
        </p:nvGrpSpPr>
        <p:grpSpPr>
          <a:xfrm rot="0">
            <a:off x="3843268" y="-892801"/>
            <a:ext cx="1371365" cy="3920881"/>
            <a:chOff x="3428815" y="-892801"/>
            <a:chExt cx="1785874" cy="3920881"/>
          </a:xfrm>
        </p:grpSpPr>
        <p:sp>
          <p:nvSpPr>
            <p:cNvPr id="49" name=""/>
            <p:cNvSpPr/>
            <p:nvPr/>
          </p:nvSpPr>
          <p:spPr>
            <a:xfrm>
              <a:off x="3428815" y="136666"/>
              <a:ext cx="1785874" cy="1785874"/>
            </a:xfrm>
            <a:prstGeom prst="ellipse">
              <a:avLst/>
            </a:prstGeom>
            <a:solidFill>
              <a:schemeClr val="bg1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0" name=""/>
            <p:cNvSpPr/>
            <p:nvPr/>
          </p:nvSpPr>
          <p:spPr>
            <a:xfrm>
              <a:off x="3428815" y="1242206"/>
              <a:ext cx="1785874" cy="1785874"/>
            </a:xfrm>
            <a:prstGeom prst="ellipse">
              <a:avLst/>
            </a:prstGeom>
            <a:solidFill>
              <a:schemeClr val="bg1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51" name=""/>
            <p:cNvSpPr/>
            <p:nvPr/>
          </p:nvSpPr>
          <p:spPr>
            <a:xfrm rot="17638218">
              <a:off x="3428952" y="-892801"/>
              <a:ext cx="1785600" cy="1785600"/>
            </a:xfrm>
            <a:prstGeom prst="chord">
              <a:avLst>
                <a:gd name="adj1" fmla="val 3998885"/>
                <a:gd name="adj2" fmla="val 14738240"/>
              </a:avLst>
            </a:prstGeom>
            <a:solidFill>
              <a:schemeClr val="bg1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lstStyle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36" name=""/>
          <p:cNvSpPr>
            <a:spLocks noGrp="1"/>
          </p:cNvSpPr>
          <p:nvPr>
            <p:ph type="ctrTitle" idx="0"/>
          </p:nvPr>
        </p:nvSpPr>
        <p:spPr>
          <a:xfrm>
            <a:off x="500028" y="4071942"/>
            <a:ext cx="7772318" cy="1362075"/>
          </a:xfrm>
        </p:spPr>
        <p:txBody>
          <a:bodyPr anchor="t"/>
          <a:lstStyle>
            <a:lvl1pPr algn="l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>
          <a:xfrm>
            <a:off x="457194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>
          <a:xfrm>
            <a:off x="3124167" y="6356350"/>
            <a:ext cx="2895569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>
          <a:xfrm>
            <a:off x="6553132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1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Оглавление" type="clipArtAndTx" preserve="1">
  <p:cSld name="Оглавление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7707231" y="0"/>
            <a:ext cx="1438260" cy="5676581"/>
            <a:chOff x="7707312" y="0"/>
            <a:chExt cx="1438275" cy="5676581"/>
          </a:xfrm>
        </p:grpSpPr>
        <p:sp>
          <p:nvSpPr>
            <p:cNvPr id="8" name=""/>
            <p:cNvSpPr/>
            <p:nvPr/>
          </p:nvSpPr>
          <p:spPr>
            <a:xfrm>
              <a:off x="7716837" y="395605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>
              <a:off x="7707312" y="1577022"/>
              <a:ext cx="1433513" cy="1736725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>
              <a:off x="7707312" y="2758439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1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>
              <a:off x="7707312" y="3939856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>
              <a:off x="7716837" y="0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13" name=""/>
          <p:cNvSpPr/>
          <p:nvPr/>
        </p:nvSpPr>
        <p:spPr>
          <a:xfrm>
            <a:off x="0" y="0"/>
            <a:ext cx="14284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42842" y="356848"/>
            <a:ext cx="71436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44454" y="266700"/>
            <a:ext cx="8229514" cy="952500"/>
          </a:xfrm>
        </p:spPr>
        <p:txBody>
          <a:bodyPr>
            <a:noAutofit/>
          </a:bodyPr>
          <a:lstStyle>
            <a:lvl1pPr algn="l">
              <a:defRPr sz="440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19" name=""/>
          <p:cNvSpPr>
            <a:spLocks noGrp="1"/>
          </p:cNvSpPr>
          <p:nvPr>
            <p:ph type="body" sz="quarter" idx="14"/>
          </p:nvPr>
        </p:nvSpPr>
        <p:spPr>
          <a:xfrm>
            <a:off x="2143118" y="1785938"/>
            <a:ext cx="4786262" cy="3786202"/>
          </a:xfrm>
        </p:spPr>
        <p:txBody>
          <a:bodyPr/>
          <a:lstStyle>
            <a:lvl1pPr>
              <a:lnSpc>
                <a:spcPct val="150000"/>
              </a:lnSpc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2pPr>
            <a:lvl3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3pPr>
            <a:lvl4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4pPr>
            <a:lvl5pPr>
              <a:defRPr>
                <a:solidFill>
                  <a:schemeClr val="bg2">
                    <a:lumMod val="40000"/>
                    <a:lumOff val="60000"/>
                  </a:schemeClr>
                </a:solidFill>
              </a:defRPr>
            </a:lvl5pPr>
          </a:lstStyle>
          <a:p>
            <a:pPr lvl="0">
              <a:defRPr lang="ko-KR" altLang="en-US"/>
            </a:pPr>
            <a:r>
              <a:rPr lang="ru-RU" altLang="en-US"/>
              <a:t>Введение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1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2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Основной текст 3</a:t>
            </a:r>
            <a:endParaRPr lang="ru-RU" altLang="en-US"/>
          </a:p>
          <a:p>
            <a:pPr lvl="0">
              <a:defRPr lang="ko-KR" altLang="en-US"/>
            </a:pPr>
            <a:r>
              <a:rPr lang="ru-RU" altLang="en-US"/>
              <a:t>Заключение</a:t>
            </a:r>
            <a:endParaRPr lang="ru-RU" altLang="en-US"/>
          </a:p>
        </p:txBody>
      </p:sp>
      <p:sp>
        <p:nvSpPr>
          <p:cNvPr id="15" name=""/>
          <p:cNvSpPr>
            <a:spLocks noGrp="1"/>
          </p:cNvSpPr>
          <p:nvPr>
            <p:ph type="dt" sz="half" idx="10"/>
          </p:nvPr>
        </p:nvSpPr>
        <p:spPr>
          <a:xfrm>
            <a:off x="457194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16" name=""/>
          <p:cNvSpPr>
            <a:spLocks noGrp="1"/>
          </p:cNvSpPr>
          <p:nvPr>
            <p:ph type="ftr" sz="quarter" idx="11"/>
          </p:nvPr>
        </p:nvSpPr>
        <p:spPr>
          <a:xfrm>
            <a:off x="3124167" y="6356350"/>
            <a:ext cx="2895569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17" name=""/>
          <p:cNvSpPr>
            <a:spLocks noGrp="1"/>
          </p:cNvSpPr>
          <p:nvPr>
            <p:ph type="sldNum" sz="quarter" idx="12"/>
          </p:nvPr>
        </p:nvSpPr>
        <p:spPr>
          <a:xfrm>
            <a:off x="6553132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1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Вертикальный заголовок и текст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"/>
          <p:cNvGrpSpPr/>
          <p:nvPr/>
        </p:nvGrpSpPr>
        <p:grpSpPr>
          <a:xfrm rot="0">
            <a:off x="7965568" y="1181419"/>
            <a:ext cx="1179923" cy="5676581"/>
            <a:chOff x="7707312" y="1181419"/>
            <a:chExt cx="1438275" cy="5676581"/>
          </a:xfrm>
        </p:grpSpPr>
        <p:sp>
          <p:nvSpPr>
            <p:cNvPr id="8" name=""/>
            <p:cNvSpPr/>
            <p:nvPr/>
          </p:nvSpPr>
          <p:spPr>
            <a:xfrm rot="10800000" flipH="1">
              <a:off x="7716837" y="4725670"/>
              <a:ext cx="1428750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2" y="2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2"/>
                </a:cxn>
                <a:cxn ang="0">
                  <a:pos x="286" y="65"/>
                </a:cxn>
                <a:cxn ang="0">
                  <a:pos x="242" y="93"/>
                </a:cxn>
                <a:cxn ang="0">
                  <a:pos x="198" y="124"/>
                </a:cxn>
                <a:cxn ang="0">
                  <a:pos x="160" y="159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3" y="334"/>
                </a:cxn>
                <a:cxn ang="0">
                  <a:pos x="25" y="384"/>
                </a:cxn>
                <a:cxn ang="0">
                  <a:pos x="12" y="436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29"/>
                </a:cxn>
                <a:cxn ang="0">
                  <a:pos x="17" y="684"/>
                </a:cxn>
                <a:cxn ang="0">
                  <a:pos x="34" y="735"/>
                </a:cxn>
                <a:cxn ang="0">
                  <a:pos x="54" y="783"/>
                </a:cxn>
                <a:cxn ang="0">
                  <a:pos x="79" y="831"/>
                </a:cxn>
                <a:cxn ang="0">
                  <a:pos x="109" y="874"/>
                </a:cxn>
                <a:cxn ang="0">
                  <a:pos x="142" y="915"/>
                </a:cxn>
                <a:cxn ang="0">
                  <a:pos x="180" y="951"/>
                </a:cxn>
                <a:cxn ang="0">
                  <a:pos x="219" y="985"/>
                </a:cxn>
                <a:cxn ang="0">
                  <a:pos x="264" y="1014"/>
                </a:cxn>
                <a:cxn ang="0">
                  <a:pos x="310" y="1040"/>
                </a:cxn>
                <a:cxn ang="0">
                  <a:pos x="359" y="1061"/>
                </a:cxn>
                <a:cxn ang="0">
                  <a:pos x="410" y="1076"/>
                </a:cxn>
                <a:cxn ang="0">
                  <a:pos x="464" y="1087"/>
                </a:cxn>
                <a:cxn ang="0">
                  <a:pos x="519" y="1093"/>
                </a:cxn>
                <a:cxn ang="0">
                  <a:pos x="547" y="1094"/>
                </a:cxn>
                <a:cxn ang="0">
                  <a:pos x="597" y="1092"/>
                </a:cxn>
                <a:cxn ang="0">
                  <a:pos x="645" y="1085"/>
                </a:cxn>
                <a:cxn ang="0">
                  <a:pos x="693" y="1074"/>
                </a:cxn>
                <a:cxn ang="0">
                  <a:pos x="738" y="1060"/>
                </a:cxn>
                <a:cxn ang="0">
                  <a:pos x="782" y="1041"/>
                </a:cxn>
                <a:cxn ang="0">
                  <a:pos x="823" y="1019"/>
                </a:cxn>
                <a:cxn ang="0">
                  <a:pos x="863" y="993"/>
                </a:cxn>
                <a:cxn ang="0">
                  <a:pos x="900" y="965"/>
                </a:cxn>
                <a:cxn ang="0">
                  <a:pos x="900" y="128"/>
                </a:cxn>
                <a:cxn ang="0">
                  <a:pos x="863" y="101"/>
                </a:cxn>
                <a:cxn ang="0">
                  <a:pos x="823" y="74"/>
                </a:cxn>
                <a:cxn ang="0">
                  <a:pos x="782" y="52"/>
                </a:cxn>
                <a:cxn ang="0">
                  <a:pos x="738" y="34"/>
                </a:cxn>
                <a:cxn ang="0">
                  <a:pos x="693" y="19"/>
                </a:cxn>
                <a:cxn ang="0">
                  <a:pos x="645" y="9"/>
                </a:cxn>
                <a:cxn ang="0">
                  <a:pos x="597" y="2"/>
                </a:cxn>
                <a:cxn ang="0">
                  <a:pos x="547" y="0"/>
                </a:cxn>
              </a:cxnLst>
              <a:rect l="0" t="0" r="r" b="b"/>
              <a:pathLst>
                <a:path w="900" h="1094">
                  <a:moveTo>
                    <a:pt x="547" y="0"/>
                  </a:moveTo>
                  <a:lnTo>
                    <a:pt x="547" y="0"/>
                  </a:lnTo>
                  <a:lnTo>
                    <a:pt x="519" y="0"/>
                  </a:lnTo>
                  <a:lnTo>
                    <a:pt x="492" y="2"/>
                  </a:lnTo>
                  <a:lnTo>
                    <a:pt x="464" y="6"/>
                  </a:lnTo>
                  <a:lnTo>
                    <a:pt x="436" y="11"/>
                  </a:lnTo>
                  <a:lnTo>
                    <a:pt x="410" y="17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2"/>
                  </a:lnTo>
                  <a:lnTo>
                    <a:pt x="310" y="53"/>
                  </a:lnTo>
                  <a:lnTo>
                    <a:pt x="286" y="65"/>
                  </a:lnTo>
                  <a:lnTo>
                    <a:pt x="264" y="79"/>
                  </a:lnTo>
                  <a:lnTo>
                    <a:pt x="242" y="93"/>
                  </a:lnTo>
                  <a:lnTo>
                    <a:pt x="219" y="109"/>
                  </a:lnTo>
                  <a:lnTo>
                    <a:pt x="198" y="124"/>
                  </a:lnTo>
                  <a:lnTo>
                    <a:pt x="180" y="142"/>
                  </a:lnTo>
                  <a:lnTo>
                    <a:pt x="160" y="159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19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4" y="310"/>
                  </a:lnTo>
                  <a:lnTo>
                    <a:pt x="43" y="334"/>
                  </a:lnTo>
                  <a:lnTo>
                    <a:pt x="34" y="359"/>
                  </a:lnTo>
                  <a:lnTo>
                    <a:pt x="25" y="384"/>
                  </a:lnTo>
                  <a:lnTo>
                    <a:pt x="17" y="409"/>
                  </a:lnTo>
                  <a:lnTo>
                    <a:pt x="12" y="436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29"/>
                  </a:lnTo>
                  <a:lnTo>
                    <a:pt x="12" y="657"/>
                  </a:lnTo>
                  <a:lnTo>
                    <a:pt x="17" y="684"/>
                  </a:lnTo>
                  <a:lnTo>
                    <a:pt x="25" y="709"/>
                  </a:lnTo>
                  <a:lnTo>
                    <a:pt x="34" y="735"/>
                  </a:lnTo>
                  <a:lnTo>
                    <a:pt x="43" y="760"/>
                  </a:lnTo>
                  <a:lnTo>
                    <a:pt x="54" y="783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4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1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0"/>
                  </a:lnTo>
                  <a:lnTo>
                    <a:pt x="264" y="1014"/>
                  </a:lnTo>
                  <a:lnTo>
                    <a:pt x="286" y="1028"/>
                  </a:lnTo>
                  <a:lnTo>
                    <a:pt x="310" y="1040"/>
                  </a:lnTo>
                  <a:lnTo>
                    <a:pt x="334" y="1051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6"/>
                  </a:lnTo>
                  <a:lnTo>
                    <a:pt x="436" y="1083"/>
                  </a:lnTo>
                  <a:lnTo>
                    <a:pt x="464" y="1087"/>
                  </a:lnTo>
                  <a:lnTo>
                    <a:pt x="492" y="1091"/>
                  </a:lnTo>
                  <a:lnTo>
                    <a:pt x="519" y="1093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3"/>
                  </a:lnTo>
                  <a:lnTo>
                    <a:pt x="597" y="1092"/>
                  </a:lnTo>
                  <a:lnTo>
                    <a:pt x="621" y="1088"/>
                  </a:lnTo>
                  <a:lnTo>
                    <a:pt x="645" y="1085"/>
                  </a:lnTo>
                  <a:lnTo>
                    <a:pt x="670" y="1080"/>
                  </a:lnTo>
                  <a:lnTo>
                    <a:pt x="693" y="1074"/>
                  </a:lnTo>
                  <a:lnTo>
                    <a:pt x="716" y="1067"/>
                  </a:lnTo>
                  <a:lnTo>
                    <a:pt x="738" y="1060"/>
                  </a:lnTo>
                  <a:lnTo>
                    <a:pt x="760" y="1051"/>
                  </a:lnTo>
                  <a:lnTo>
                    <a:pt x="782" y="1041"/>
                  </a:lnTo>
                  <a:lnTo>
                    <a:pt x="803" y="1030"/>
                  </a:lnTo>
                  <a:lnTo>
                    <a:pt x="823" y="1019"/>
                  </a:lnTo>
                  <a:lnTo>
                    <a:pt x="843" y="1007"/>
                  </a:lnTo>
                  <a:lnTo>
                    <a:pt x="863" y="993"/>
                  </a:lnTo>
                  <a:lnTo>
                    <a:pt x="882" y="979"/>
                  </a:lnTo>
                  <a:lnTo>
                    <a:pt x="900" y="965"/>
                  </a:lnTo>
                  <a:lnTo>
                    <a:pt x="900" y="128"/>
                  </a:lnTo>
                  <a:lnTo>
                    <a:pt x="900" y="128"/>
                  </a:lnTo>
                  <a:lnTo>
                    <a:pt x="882" y="114"/>
                  </a:lnTo>
                  <a:lnTo>
                    <a:pt x="863" y="101"/>
                  </a:lnTo>
                  <a:lnTo>
                    <a:pt x="843" y="88"/>
                  </a:lnTo>
                  <a:lnTo>
                    <a:pt x="823" y="74"/>
                  </a:lnTo>
                  <a:lnTo>
                    <a:pt x="803" y="63"/>
                  </a:lnTo>
                  <a:lnTo>
                    <a:pt x="782" y="52"/>
                  </a:lnTo>
                  <a:lnTo>
                    <a:pt x="760" y="43"/>
                  </a:lnTo>
                  <a:lnTo>
                    <a:pt x="738" y="34"/>
                  </a:lnTo>
                  <a:lnTo>
                    <a:pt x="716" y="27"/>
                  </a:lnTo>
                  <a:lnTo>
                    <a:pt x="693" y="19"/>
                  </a:lnTo>
                  <a:lnTo>
                    <a:pt x="670" y="13"/>
                  </a:lnTo>
                  <a:lnTo>
                    <a:pt x="645" y="9"/>
                  </a:lnTo>
                  <a:lnTo>
                    <a:pt x="621" y="5"/>
                  </a:lnTo>
                  <a:lnTo>
                    <a:pt x="597" y="2"/>
                  </a:lnTo>
                  <a:lnTo>
                    <a:pt x="572" y="0"/>
                  </a:lnTo>
                  <a:lnTo>
                    <a:pt x="547" y="0"/>
                  </a:lnTo>
                </a:path>
              </a:pathLst>
            </a:custGeom>
            <a:solidFill>
              <a:schemeClr val="accent4">
                <a:alpha val="19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9" name=""/>
            <p:cNvSpPr/>
            <p:nvPr/>
          </p:nvSpPr>
          <p:spPr>
            <a:xfrm rot="10800000" flipH="1">
              <a:off x="7840681" y="3546000"/>
              <a:ext cx="1301413" cy="1735200"/>
            </a:xfrm>
            <a:custGeom>
              <a:avLst/>
              <a:gdLst/>
              <a:cxnLst>
                <a:cxn ang="0">
                  <a:pos x="546" y="0"/>
                </a:cxn>
                <a:cxn ang="0">
                  <a:pos x="491" y="4"/>
                </a:cxn>
                <a:cxn ang="0">
                  <a:pos x="435" y="11"/>
                </a:cxn>
                <a:cxn ang="0">
                  <a:pos x="383" y="26"/>
                </a:cxn>
                <a:cxn ang="0">
                  <a:pos x="334" y="43"/>
                </a:cxn>
                <a:cxn ang="0">
                  <a:pos x="285" y="67"/>
                </a:cxn>
                <a:cxn ang="0">
                  <a:pos x="241" y="94"/>
                </a:cxn>
                <a:cxn ang="0">
                  <a:pos x="198" y="125"/>
                </a:cxn>
                <a:cxn ang="0">
                  <a:pos x="159" y="161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5" y="287"/>
                </a:cxn>
                <a:cxn ang="0">
                  <a:pos x="42" y="334"/>
                </a:cxn>
                <a:cxn ang="0">
                  <a:pos x="24" y="385"/>
                </a:cxn>
                <a:cxn ang="0">
                  <a:pos x="11" y="437"/>
                </a:cxn>
                <a:cxn ang="0">
                  <a:pos x="2" y="491"/>
                </a:cxn>
                <a:cxn ang="0">
                  <a:pos x="0" y="548"/>
                </a:cxn>
                <a:cxn ang="0">
                  <a:pos x="0" y="575"/>
                </a:cxn>
                <a:cxn ang="0">
                  <a:pos x="5" y="631"/>
                </a:cxn>
                <a:cxn ang="0">
                  <a:pos x="16" y="684"/>
                </a:cxn>
                <a:cxn ang="0">
                  <a:pos x="33" y="736"/>
                </a:cxn>
                <a:cxn ang="0">
                  <a:pos x="53" y="784"/>
                </a:cxn>
                <a:cxn ang="0">
                  <a:pos x="78" y="831"/>
                </a:cxn>
                <a:cxn ang="0">
                  <a:pos x="108" y="875"/>
                </a:cxn>
                <a:cxn ang="0">
                  <a:pos x="141" y="915"/>
                </a:cxn>
                <a:cxn ang="0">
                  <a:pos x="179" y="952"/>
                </a:cxn>
                <a:cxn ang="0">
                  <a:pos x="219" y="986"/>
                </a:cxn>
                <a:cxn ang="0">
                  <a:pos x="263" y="1016"/>
                </a:cxn>
                <a:cxn ang="0">
                  <a:pos x="309" y="1041"/>
                </a:cxn>
                <a:cxn ang="0">
                  <a:pos x="358" y="1061"/>
                </a:cxn>
                <a:cxn ang="0">
                  <a:pos x="409" y="1077"/>
                </a:cxn>
                <a:cxn ang="0">
                  <a:pos x="463" y="1089"/>
                </a:cxn>
                <a:cxn ang="0">
                  <a:pos x="518" y="1094"/>
                </a:cxn>
                <a:cxn ang="0">
                  <a:pos x="546" y="1094"/>
                </a:cxn>
                <a:cxn ang="0">
                  <a:pos x="597" y="1092"/>
                </a:cxn>
                <a:cxn ang="0">
                  <a:pos x="647" y="1085"/>
                </a:cxn>
                <a:cxn ang="0">
                  <a:pos x="694" y="1074"/>
                </a:cxn>
                <a:cxn ang="0">
                  <a:pos x="741" y="1059"/>
                </a:cxn>
                <a:cxn ang="0">
                  <a:pos x="785" y="1040"/>
                </a:cxn>
                <a:cxn ang="0">
                  <a:pos x="827" y="1018"/>
                </a:cxn>
                <a:cxn ang="0">
                  <a:pos x="867" y="991"/>
                </a:cxn>
                <a:cxn ang="0">
                  <a:pos x="903" y="961"/>
                </a:cxn>
                <a:cxn ang="0">
                  <a:pos x="903" y="134"/>
                </a:cxn>
                <a:cxn ang="0">
                  <a:pos x="867" y="104"/>
                </a:cxn>
                <a:cxn ang="0">
                  <a:pos x="827" y="78"/>
                </a:cxn>
                <a:cxn ang="0">
                  <a:pos x="785" y="56"/>
                </a:cxn>
                <a:cxn ang="0">
                  <a:pos x="741" y="36"/>
                </a:cxn>
                <a:cxn ang="0">
                  <a:pos x="694" y="21"/>
                </a:cxn>
                <a:cxn ang="0">
                  <a:pos x="647" y="10"/>
                </a:cxn>
                <a:cxn ang="0">
                  <a:pos x="597" y="2"/>
                </a:cxn>
                <a:cxn ang="0">
                  <a:pos x="546" y="0"/>
                </a:cxn>
              </a:cxnLst>
              <a:rect l="0" t="0" r="r" b="b"/>
              <a:pathLst>
                <a:path w="903" h="1094">
                  <a:moveTo>
                    <a:pt x="546" y="0"/>
                  </a:moveTo>
                  <a:lnTo>
                    <a:pt x="546" y="0"/>
                  </a:lnTo>
                  <a:lnTo>
                    <a:pt x="518" y="1"/>
                  </a:lnTo>
                  <a:lnTo>
                    <a:pt x="491" y="4"/>
                  </a:lnTo>
                  <a:lnTo>
                    <a:pt x="463" y="7"/>
                  </a:lnTo>
                  <a:lnTo>
                    <a:pt x="435" y="11"/>
                  </a:lnTo>
                  <a:lnTo>
                    <a:pt x="409" y="18"/>
                  </a:lnTo>
                  <a:lnTo>
                    <a:pt x="383" y="26"/>
                  </a:lnTo>
                  <a:lnTo>
                    <a:pt x="358" y="33"/>
                  </a:lnTo>
                  <a:lnTo>
                    <a:pt x="334" y="43"/>
                  </a:lnTo>
                  <a:lnTo>
                    <a:pt x="309" y="54"/>
                  </a:lnTo>
                  <a:lnTo>
                    <a:pt x="285" y="67"/>
                  </a:lnTo>
                  <a:lnTo>
                    <a:pt x="263" y="80"/>
                  </a:lnTo>
                  <a:lnTo>
                    <a:pt x="241" y="94"/>
                  </a:lnTo>
                  <a:lnTo>
                    <a:pt x="219" y="110"/>
                  </a:lnTo>
                  <a:lnTo>
                    <a:pt x="198" y="125"/>
                  </a:lnTo>
                  <a:lnTo>
                    <a:pt x="179" y="143"/>
                  </a:lnTo>
                  <a:lnTo>
                    <a:pt x="159" y="161"/>
                  </a:lnTo>
                  <a:lnTo>
                    <a:pt x="141" y="179"/>
                  </a:lnTo>
                  <a:lnTo>
                    <a:pt x="124" y="199"/>
                  </a:lnTo>
                  <a:lnTo>
                    <a:pt x="108" y="220"/>
                  </a:lnTo>
                  <a:lnTo>
                    <a:pt x="93" y="241"/>
                  </a:lnTo>
                  <a:lnTo>
                    <a:pt x="78" y="263"/>
                  </a:lnTo>
                  <a:lnTo>
                    <a:pt x="65" y="287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3" y="360"/>
                  </a:lnTo>
                  <a:lnTo>
                    <a:pt x="24" y="385"/>
                  </a:lnTo>
                  <a:lnTo>
                    <a:pt x="16" y="411"/>
                  </a:lnTo>
                  <a:lnTo>
                    <a:pt x="11" y="437"/>
                  </a:lnTo>
                  <a:lnTo>
                    <a:pt x="5" y="465"/>
                  </a:lnTo>
                  <a:lnTo>
                    <a:pt x="2" y="491"/>
                  </a:lnTo>
                  <a:lnTo>
                    <a:pt x="0" y="519"/>
                  </a:lnTo>
                  <a:lnTo>
                    <a:pt x="0" y="548"/>
                  </a:lnTo>
                  <a:lnTo>
                    <a:pt x="0" y="548"/>
                  </a:lnTo>
                  <a:lnTo>
                    <a:pt x="0" y="575"/>
                  </a:lnTo>
                  <a:lnTo>
                    <a:pt x="2" y="603"/>
                  </a:lnTo>
                  <a:lnTo>
                    <a:pt x="5" y="631"/>
                  </a:lnTo>
                  <a:lnTo>
                    <a:pt x="11" y="658"/>
                  </a:lnTo>
                  <a:lnTo>
                    <a:pt x="16" y="684"/>
                  </a:lnTo>
                  <a:lnTo>
                    <a:pt x="24" y="710"/>
                  </a:lnTo>
                  <a:lnTo>
                    <a:pt x="33" y="736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5" y="809"/>
                  </a:lnTo>
                  <a:lnTo>
                    <a:pt x="78" y="831"/>
                  </a:lnTo>
                  <a:lnTo>
                    <a:pt x="93" y="853"/>
                  </a:lnTo>
                  <a:lnTo>
                    <a:pt x="108" y="875"/>
                  </a:lnTo>
                  <a:lnTo>
                    <a:pt x="124" y="895"/>
                  </a:lnTo>
                  <a:lnTo>
                    <a:pt x="141" y="915"/>
                  </a:lnTo>
                  <a:lnTo>
                    <a:pt x="159" y="935"/>
                  </a:lnTo>
                  <a:lnTo>
                    <a:pt x="179" y="952"/>
                  </a:lnTo>
                  <a:lnTo>
                    <a:pt x="198" y="969"/>
                  </a:lnTo>
                  <a:lnTo>
                    <a:pt x="219" y="986"/>
                  </a:lnTo>
                  <a:lnTo>
                    <a:pt x="241" y="1001"/>
                  </a:lnTo>
                  <a:lnTo>
                    <a:pt x="263" y="1016"/>
                  </a:lnTo>
                  <a:lnTo>
                    <a:pt x="285" y="1029"/>
                  </a:lnTo>
                  <a:lnTo>
                    <a:pt x="309" y="1041"/>
                  </a:lnTo>
                  <a:lnTo>
                    <a:pt x="334" y="1052"/>
                  </a:lnTo>
                  <a:lnTo>
                    <a:pt x="358" y="1061"/>
                  </a:lnTo>
                  <a:lnTo>
                    <a:pt x="383" y="1070"/>
                  </a:lnTo>
                  <a:lnTo>
                    <a:pt x="409" y="1077"/>
                  </a:lnTo>
                  <a:lnTo>
                    <a:pt x="435" y="1083"/>
                  </a:lnTo>
                  <a:lnTo>
                    <a:pt x="463" y="1089"/>
                  </a:lnTo>
                  <a:lnTo>
                    <a:pt x="491" y="1092"/>
                  </a:lnTo>
                  <a:lnTo>
                    <a:pt x="518" y="1094"/>
                  </a:lnTo>
                  <a:lnTo>
                    <a:pt x="546" y="1094"/>
                  </a:lnTo>
                  <a:lnTo>
                    <a:pt x="546" y="1094"/>
                  </a:lnTo>
                  <a:lnTo>
                    <a:pt x="571" y="1094"/>
                  </a:lnTo>
                  <a:lnTo>
                    <a:pt x="597" y="1092"/>
                  </a:lnTo>
                  <a:lnTo>
                    <a:pt x="621" y="1090"/>
                  </a:lnTo>
                  <a:lnTo>
                    <a:pt x="647" y="1085"/>
                  </a:lnTo>
                  <a:lnTo>
                    <a:pt x="670" y="1081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1" y="1059"/>
                  </a:lnTo>
                  <a:lnTo>
                    <a:pt x="763" y="1050"/>
                  </a:lnTo>
                  <a:lnTo>
                    <a:pt x="785" y="1040"/>
                  </a:lnTo>
                  <a:lnTo>
                    <a:pt x="806" y="1029"/>
                  </a:lnTo>
                  <a:lnTo>
                    <a:pt x="827" y="1018"/>
                  </a:lnTo>
                  <a:lnTo>
                    <a:pt x="847" y="1004"/>
                  </a:lnTo>
                  <a:lnTo>
                    <a:pt x="867" y="991"/>
                  </a:lnTo>
                  <a:lnTo>
                    <a:pt x="886" y="977"/>
                  </a:lnTo>
                  <a:lnTo>
                    <a:pt x="903" y="961"/>
                  </a:lnTo>
                  <a:lnTo>
                    <a:pt x="903" y="134"/>
                  </a:lnTo>
                  <a:lnTo>
                    <a:pt x="903" y="134"/>
                  </a:lnTo>
                  <a:lnTo>
                    <a:pt x="886" y="119"/>
                  </a:lnTo>
                  <a:lnTo>
                    <a:pt x="867" y="104"/>
                  </a:lnTo>
                  <a:lnTo>
                    <a:pt x="847" y="91"/>
                  </a:lnTo>
                  <a:lnTo>
                    <a:pt x="827" y="78"/>
                  </a:lnTo>
                  <a:lnTo>
                    <a:pt x="806" y="67"/>
                  </a:lnTo>
                  <a:lnTo>
                    <a:pt x="785" y="56"/>
                  </a:lnTo>
                  <a:lnTo>
                    <a:pt x="763" y="46"/>
                  </a:lnTo>
                  <a:lnTo>
                    <a:pt x="741" y="36"/>
                  </a:lnTo>
                  <a:lnTo>
                    <a:pt x="717" y="28"/>
                  </a:lnTo>
                  <a:lnTo>
                    <a:pt x="694" y="21"/>
                  </a:lnTo>
                  <a:lnTo>
                    <a:pt x="670" y="15"/>
                  </a:lnTo>
                  <a:lnTo>
                    <a:pt x="647" y="10"/>
                  </a:lnTo>
                  <a:lnTo>
                    <a:pt x="621" y="6"/>
                  </a:lnTo>
                  <a:lnTo>
                    <a:pt x="597" y="2"/>
                  </a:lnTo>
                  <a:lnTo>
                    <a:pt x="571" y="1"/>
                  </a:lnTo>
                  <a:lnTo>
                    <a:pt x="546" y="0"/>
                  </a:lnTo>
                </a:path>
              </a:pathLst>
            </a:custGeom>
            <a:solidFill>
              <a:schemeClr val="accent4">
                <a:alpha val="1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>
              <a:noAutofit/>
            </a:bodyPr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0" name=""/>
            <p:cNvSpPr/>
            <p:nvPr/>
          </p:nvSpPr>
          <p:spPr>
            <a:xfrm rot="10800000" flipH="1">
              <a:off x="7707312" y="2362836"/>
              <a:ext cx="1435100" cy="1736725"/>
            </a:xfrm>
            <a:custGeom>
              <a:avLst/>
              <a:gdLst/>
              <a:cxnLst>
                <a:cxn ang="0">
                  <a:pos x="548" y="0"/>
                </a:cxn>
                <a:cxn ang="0">
                  <a:pos x="491" y="3"/>
                </a:cxn>
                <a:cxn ang="0">
                  <a:pos x="437" y="11"/>
                </a:cxn>
                <a:cxn ang="0">
                  <a:pos x="385" y="24"/>
                </a:cxn>
                <a:cxn ang="0">
                  <a:pos x="336" y="43"/>
                </a:cxn>
                <a:cxn ang="0">
                  <a:pos x="287" y="66"/>
                </a:cxn>
                <a:cxn ang="0">
                  <a:pos x="243" y="94"/>
                </a:cxn>
                <a:cxn ang="0">
                  <a:pos x="199" y="125"/>
                </a:cxn>
                <a:cxn ang="0">
                  <a:pos x="161" y="160"/>
                </a:cxn>
                <a:cxn ang="0">
                  <a:pos x="125" y="199"/>
                </a:cxn>
                <a:cxn ang="0">
                  <a:pos x="94" y="241"/>
                </a:cxn>
                <a:cxn ang="0">
                  <a:pos x="67" y="286"/>
                </a:cxn>
                <a:cxn ang="0">
                  <a:pos x="44" y="334"/>
                </a:cxn>
                <a:cxn ang="0">
                  <a:pos x="26" y="385"/>
                </a:cxn>
                <a:cxn ang="0">
                  <a:pos x="13" y="437"/>
                </a:cxn>
                <a:cxn ang="0">
                  <a:pos x="4" y="491"/>
                </a:cxn>
                <a:cxn ang="0">
                  <a:pos x="0" y="547"/>
                </a:cxn>
                <a:cxn ang="0">
                  <a:pos x="2" y="575"/>
                </a:cxn>
                <a:cxn ang="0">
                  <a:pos x="7" y="630"/>
                </a:cxn>
                <a:cxn ang="0">
                  <a:pos x="18" y="683"/>
                </a:cxn>
                <a:cxn ang="0">
                  <a:pos x="35" y="735"/>
                </a:cxn>
                <a:cxn ang="0">
                  <a:pos x="55" y="784"/>
                </a:cxn>
                <a:cxn ang="0">
                  <a:pos x="80" y="830"/>
                </a:cxn>
                <a:cxn ang="0">
                  <a:pos x="110" y="875"/>
                </a:cxn>
                <a:cxn ang="0">
                  <a:pos x="143" y="914"/>
                </a:cxn>
                <a:cxn ang="0">
                  <a:pos x="181" y="952"/>
                </a:cxn>
                <a:cxn ang="0">
                  <a:pos x="221" y="985"/>
                </a:cxn>
                <a:cxn ang="0">
                  <a:pos x="265" y="1015"/>
                </a:cxn>
                <a:cxn ang="0">
                  <a:pos x="311" y="1039"/>
                </a:cxn>
                <a:cxn ang="0">
                  <a:pos x="360" y="1060"/>
                </a:cxn>
                <a:cxn ang="0">
                  <a:pos x="411" y="1077"/>
                </a:cxn>
                <a:cxn ang="0">
                  <a:pos x="465" y="1087"/>
                </a:cxn>
                <a:cxn ang="0">
                  <a:pos x="520" y="1094"/>
                </a:cxn>
                <a:cxn ang="0">
                  <a:pos x="548" y="1094"/>
                </a:cxn>
                <a:cxn ang="0">
                  <a:pos x="599" y="1091"/>
                </a:cxn>
                <a:cxn ang="0">
                  <a:pos x="647" y="1085"/>
                </a:cxn>
                <a:cxn ang="0">
                  <a:pos x="695" y="1074"/>
                </a:cxn>
                <a:cxn ang="0">
                  <a:pos x="741" y="1058"/>
                </a:cxn>
                <a:cxn ang="0">
                  <a:pos x="786" y="1039"/>
                </a:cxn>
                <a:cxn ang="0">
                  <a:pos x="828" y="1017"/>
                </a:cxn>
                <a:cxn ang="0">
                  <a:pos x="868" y="991"/>
                </a:cxn>
                <a:cxn ang="0">
                  <a:pos x="904" y="962"/>
                </a:cxn>
                <a:cxn ang="0">
                  <a:pos x="904" y="131"/>
                </a:cxn>
                <a:cxn ang="0">
                  <a:pos x="868" y="103"/>
                </a:cxn>
                <a:cxn ang="0">
                  <a:pos x="828" y="76"/>
                </a:cxn>
                <a:cxn ang="0">
                  <a:pos x="786" y="54"/>
                </a:cxn>
                <a:cxn ang="0">
                  <a:pos x="741" y="35"/>
                </a:cxn>
                <a:cxn ang="0">
                  <a:pos x="695" y="20"/>
                </a:cxn>
                <a:cxn ang="0">
                  <a:pos x="647" y="9"/>
                </a:cxn>
                <a:cxn ang="0">
                  <a:pos x="599" y="2"/>
                </a:cxn>
                <a:cxn ang="0">
                  <a:pos x="548" y="0"/>
                </a:cxn>
              </a:cxnLst>
              <a:rect l="0" t="0" r="r" b="b"/>
              <a:pathLst>
                <a:path w="904" h="1094">
                  <a:moveTo>
                    <a:pt x="548" y="0"/>
                  </a:moveTo>
                  <a:lnTo>
                    <a:pt x="548" y="0"/>
                  </a:lnTo>
                  <a:lnTo>
                    <a:pt x="520" y="1"/>
                  </a:lnTo>
                  <a:lnTo>
                    <a:pt x="491" y="3"/>
                  </a:lnTo>
                  <a:lnTo>
                    <a:pt x="465" y="6"/>
                  </a:lnTo>
                  <a:lnTo>
                    <a:pt x="437" y="11"/>
                  </a:lnTo>
                  <a:lnTo>
                    <a:pt x="411" y="17"/>
                  </a:lnTo>
                  <a:lnTo>
                    <a:pt x="385" y="24"/>
                  </a:lnTo>
                  <a:lnTo>
                    <a:pt x="360" y="33"/>
                  </a:lnTo>
                  <a:lnTo>
                    <a:pt x="336" y="43"/>
                  </a:lnTo>
                  <a:lnTo>
                    <a:pt x="311" y="54"/>
                  </a:lnTo>
                  <a:lnTo>
                    <a:pt x="287" y="66"/>
                  </a:lnTo>
                  <a:lnTo>
                    <a:pt x="265" y="79"/>
                  </a:lnTo>
                  <a:lnTo>
                    <a:pt x="243" y="94"/>
                  </a:lnTo>
                  <a:lnTo>
                    <a:pt x="221" y="108"/>
                  </a:lnTo>
                  <a:lnTo>
                    <a:pt x="199" y="125"/>
                  </a:lnTo>
                  <a:lnTo>
                    <a:pt x="181" y="142"/>
                  </a:lnTo>
                  <a:lnTo>
                    <a:pt x="161" y="160"/>
                  </a:lnTo>
                  <a:lnTo>
                    <a:pt x="143" y="179"/>
                  </a:lnTo>
                  <a:lnTo>
                    <a:pt x="125" y="199"/>
                  </a:lnTo>
                  <a:lnTo>
                    <a:pt x="110" y="220"/>
                  </a:lnTo>
                  <a:lnTo>
                    <a:pt x="94" y="241"/>
                  </a:lnTo>
                  <a:lnTo>
                    <a:pt x="80" y="263"/>
                  </a:lnTo>
                  <a:lnTo>
                    <a:pt x="67" y="286"/>
                  </a:lnTo>
                  <a:lnTo>
                    <a:pt x="55" y="309"/>
                  </a:lnTo>
                  <a:lnTo>
                    <a:pt x="44" y="334"/>
                  </a:lnTo>
                  <a:lnTo>
                    <a:pt x="35" y="359"/>
                  </a:lnTo>
                  <a:lnTo>
                    <a:pt x="26" y="385"/>
                  </a:lnTo>
                  <a:lnTo>
                    <a:pt x="18" y="410"/>
                  </a:lnTo>
                  <a:lnTo>
                    <a:pt x="13" y="437"/>
                  </a:lnTo>
                  <a:lnTo>
                    <a:pt x="7" y="463"/>
                  </a:lnTo>
                  <a:lnTo>
                    <a:pt x="4" y="491"/>
                  </a:lnTo>
                  <a:lnTo>
                    <a:pt x="2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2" y="575"/>
                  </a:lnTo>
                  <a:lnTo>
                    <a:pt x="4" y="603"/>
                  </a:lnTo>
                  <a:lnTo>
                    <a:pt x="7" y="630"/>
                  </a:lnTo>
                  <a:lnTo>
                    <a:pt x="13" y="657"/>
                  </a:lnTo>
                  <a:lnTo>
                    <a:pt x="18" y="683"/>
                  </a:lnTo>
                  <a:lnTo>
                    <a:pt x="26" y="710"/>
                  </a:lnTo>
                  <a:lnTo>
                    <a:pt x="35" y="735"/>
                  </a:lnTo>
                  <a:lnTo>
                    <a:pt x="44" y="760"/>
                  </a:lnTo>
                  <a:lnTo>
                    <a:pt x="55" y="784"/>
                  </a:lnTo>
                  <a:lnTo>
                    <a:pt x="67" y="807"/>
                  </a:lnTo>
                  <a:lnTo>
                    <a:pt x="80" y="830"/>
                  </a:lnTo>
                  <a:lnTo>
                    <a:pt x="94" y="853"/>
                  </a:lnTo>
                  <a:lnTo>
                    <a:pt x="110" y="875"/>
                  </a:lnTo>
                  <a:lnTo>
                    <a:pt x="125" y="895"/>
                  </a:lnTo>
                  <a:lnTo>
                    <a:pt x="143" y="914"/>
                  </a:lnTo>
                  <a:lnTo>
                    <a:pt x="161" y="933"/>
                  </a:lnTo>
                  <a:lnTo>
                    <a:pt x="181" y="952"/>
                  </a:lnTo>
                  <a:lnTo>
                    <a:pt x="199" y="969"/>
                  </a:lnTo>
                  <a:lnTo>
                    <a:pt x="221" y="985"/>
                  </a:lnTo>
                  <a:lnTo>
                    <a:pt x="243" y="1001"/>
                  </a:lnTo>
                  <a:lnTo>
                    <a:pt x="265" y="1015"/>
                  </a:lnTo>
                  <a:lnTo>
                    <a:pt x="287" y="1027"/>
                  </a:lnTo>
                  <a:lnTo>
                    <a:pt x="311" y="1039"/>
                  </a:lnTo>
                  <a:lnTo>
                    <a:pt x="336" y="1050"/>
                  </a:lnTo>
                  <a:lnTo>
                    <a:pt x="360" y="1060"/>
                  </a:lnTo>
                  <a:lnTo>
                    <a:pt x="385" y="1069"/>
                  </a:lnTo>
                  <a:lnTo>
                    <a:pt x="411" y="1077"/>
                  </a:lnTo>
                  <a:lnTo>
                    <a:pt x="437" y="1083"/>
                  </a:lnTo>
                  <a:lnTo>
                    <a:pt x="465" y="1087"/>
                  </a:lnTo>
                  <a:lnTo>
                    <a:pt x="491" y="1091"/>
                  </a:lnTo>
                  <a:lnTo>
                    <a:pt x="520" y="1094"/>
                  </a:lnTo>
                  <a:lnTo>
                    <a:pt x="548" y="1094"/>
                  </a:lnTo>
                  <a:lnTo>
                    <a:pt x="548" y="1094"/>
                  </a:lnTo>
                  <a:lnTo>
                    <a:pt x="573" y="1094"/>
                  </a:lnTo>
                  <a:lnTo>
                    <a:pt x="599" y="1091"/>
                  </a:lnTo>
                  <a:lnTo>
                    <a:pt x="623" y="1089"/>
                  </a:lnTo>
                  <a:lnTo>
                    <a:pt x="647" y="1085"/>
                  </a:lnTo>
                  <a:lnTo>
                    <a:pt x="672" y="1079"/>
                  </a:lnTo>
                  <a:lnTo>
                    <a:pt x="695" y="1074"/>
                  </a:lnTo>
                  <a:lnTo>
                    <a:pt x="718" y="1067"/>
                  </a:lnTo>
                  <a:lnTo>
                    <a:pt x="741" y="1058"/>
                  </a:lnTo>
                  <a:lnTo>
                    <a:pt x="764" y="1049"/>
                  </a:lnTo>
                  <a:lnTo>
                    <a:pt x="786" y="1039"/>
                  </a:lnTo>
                  <a:lnTo>
                    <a:pt x="807" y="1028"/>
                  </a:lnTo>
                  <a:lnTo>
                    <a:pt x="828" y="1017"/>
                  </a:lnTo>
                  <a:lnTo>
                    <a:pt x="848" y="1004"/>
                  </a:lnTo>
                  <a:lnTo>
                    <a:pt x="868" y="991"/>
                  </a:lnTo>
                  <a:lnTo>
                    <a:pt x="886" y="976"/>
                  </a:lnTo>
                  <a:lnTo>
                    <a:pt x="904" y="962"/>
                  </a:lnTo>
                  <a:lnTo>
                    <a:pt x="904" y="131"/>
                  </a:lnTo>
                  <a:lnTo>
                    <a:pt x="904" y="131"/>
                  </a:lnTo>
                  <a:lnTo>
                    <a:pt x="886" y="117"/>
                  </a:lnTo>
                  <a:lnTo>
                    <a:pt x="868" y="103"/>
                  </a:lnTo>
                  <a:lnTo>
                    <a:pt x="848" y="89"/>
                  </a:lnTo>
                  <a:lnTo>
                    <a:pt x="828" y="76"/>
                  </a:lnTo>
                  <a:lnTo>
                    <a:pt x="807" y="65"/>
                  </a:lnTo>
                  <a:lnTo>
                    <a:pt x="786" y="54"/>
                  </a:lnTo>
                  <a:lnTo>
                    <a:pt x="764" y="44"/>
                  </a:lnTo>
                  <a:lnTo>
                    <a:pt x="741" y="35"/>
                  </a:lnTo>
                  <a:lnTo>
                    <a:pt x="718" y="27"/>
                  </a:lnTo>
                  <a:lnTo>
                    <a:pt x="695" y="20"/>
                  </a:lnTo>
                  <a:lnTo>
                    <a:pt x="672" y="14"/>
                  </a:lnTo>
                  <a:lnTo>
                    <a:pt x="647" y="9"/>
                  </a:lnTo>
                  <a:lnTo>
                    <a:pt x="623" y="5"/>
                  </a:lnTo>
                  <a:lnTo>
                    <a:pt x="599" y="2"/>
                  </a:lnTo>
                  <a:lnTo>
                    <a:pt x="573" y="1"/>
                  </a:lnTo>
                  <a:lnTo>
                    <a:pt x="548" y="0"/>
                  </a:lnTo>
                </a:path>
              </a:pathLst>
            </a:custGeom>
            <a:solidFill>
              <a:schemeClr val="accent4">
                <a:alpha val="8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1" name=""/>
            <p:cNvSpPr/>
            <p:nvPr/>
          </p:nvSpPr>
          <p:spPr>
            <a:xfrm rot="10800000" flipH="1">
              <a:off x="7707312" y="1181419"/>
              <a:ext cx="1433513" cy="1736725"/>
            </a:xfrm>
            <a:custGeom>
              <a:avLst/>
              <a:gdLst/>
              <a:cxnLst>
                <a:cxn ang="0">
                  <a:pos x="547" y="0"/>
                </a:cxn>
                <a:cxn ang="0">
                  <a:pos x="490" y="3"/>
                </a:cxn>
                <a:cxn ang="0">
                  <a:pos x="436" y="11"/>
                </a:cxn>
                <a:cxn ang="0">
                  <a:pos x="384" y="25"/>
                </a:cxn>
                <a:cxn ang="0">
                  <a:pos x="334" y="43"/>
                </a:cxn>
                <a:cxn ang="0">
                  <a:pos x="286" y="66"/>
                </a:cxn>
                <a:cxn ang="0">
                  <a:pos x="242" y="94"/>
                </a:cxn>
                <a:cxn ang="0">
                  <a:pos x="198" y="125"/>
                </a:cxn>
                <a:cxn ang="0">
                  <a:pos x="160" y="160"/>
                </a:cxn>
                <a:cxn ang="0">
                  <a:pos x="124" y="199"/>
                </a:cxn>
                <a:cxn ang="0">
                  <a:pos x="93" y="241"/>
                </a:cxn>
                <a:cxn ang="0">
                  <a:pos x="66" y="286"/>
                </a:cxn>
                <a:cxn ang="0">
                  <a:pos x="42" y="334"/>
                </a:cxn>
                <a:cxn ang="0">
                  <a:pos x="25" y="385"/>
                </a:cxn>
                <a:cxn ang="0">
                  <a:pos x="11" y="437"/>
                </a:cxn>
                <a:cxn ang="0">
                  <a:pos x="3" y="491"/>
                </a:cxn>
                <a:cxn ang="0">
                  <a:pos x="0" y="547"/>
                </a:cxn>
                <a:cxn ang="0">
                  <a:pos x="0" y="575"/>
                </a:cxn>
                <a:cxn ang="0">
                  <a:pos x="6" y="630"/>
                </a:cxn>
                <a:cxn ang="0">
                  <a:pos x="17" y="683"/>
                </a:cxn>
                <a:cxn ang="0">
                  <a:pos x="34" y="735"/>
                </a:cxn>
                <a:cxn ang="0">
                  <a:pos x="53" y="784"/>
                </a:cxn>
                <a:cxn ang="0">
                  <a:pos x="79" y="831"/>
                </a:cxn>
                <a:cxn ang="0">
                  <a:pos x="109" y="875"/>
                </a:cxn>
                <a:cxn ang="0">
                  <a:pos x="142" y="915"/>
                </a:cxn>
                <a:cxn ang="0">
                  <a:pos x="180" y="952"/>
                </a:cxn>
                <a:cxn ang="0">
                  <a:pos x="219" y="985"/>
                </a:cxn>
                <a:cxn ang="0">
                  <a:pos x="264" y="1015"/>
                </a:cxn>
                <a:cxn ang="0">
                  <a:pos x="310" y="1041"/>
                </a:cxn>
                <a:cxn ang="0">
                  <a:pos x="359" y="1061"/>
                </a:cxn>
                <a:cxn ang="0">
                  <a:pos x="410" y="1077"/>
                </a:cxn>
                <a:cxn ang="0">
                  <a:pos x="464" y="1088"/>
                </a:cxn>
                <a:cxn ang="0">
                  <a:pos x="519" y="1094"/>
                </a:cxn>
                <a:cxn ang="0">
                  <a:pos x="547" y="1094"/>
                </a:cxn>
                <a:cxn ang="0">
                  <a:pos x="598" y="1092"/>
                </a:cxn>
                <a:cxn ang="0">
                  <a:pos x="646" y="1085"/>
                </a:cxn>
                <a:cxn ang="0">
                  <a:pos x="694" y="1074"/>
                </a:cxn>
                <a:cxn ang="0">
                  <a:pos x="740" y="1059"/>
                </a:cxn>
                <a:cxn ang="0">
                  <a:pos x="783" y="1041"/>
                </a:cxn>
                <a:cxn ang="0">
                  <a:pos x="825" y="1017"/>
                </a:cxn>
                <a:cxn ang="0">
                  <a:pos x="865" y="992"/>
                </a:cxn>
                <a:cxn ang="0">
                  <a:pos x="903" y="962"/>
                </a:cxn>
                <a:cxn ang="0">
                  <a:pos x="903" y="132"/>
                </a:cxn>
                <a:cxn ang="0">
                  <a:pos x="865" y="103"/>
                </a:cxn>
                <a:cxn ang="0">
                  <a:pos x="825" y="76"/>
                </a:cxn>
                <a:cxn ang="0">
                  <a:pos x="783" y="54"/>
                </a:cxn>
                <a:cxn ang="0">
                  <a:pos x="740" y="35"/>
                </a:cxn>
                <a:cxn ang="0">
                  <a:pos x="694" y="20"/>
                </a:cxn>
                <a:cxn ang="0">
                  <a:pos x="646" y="9"/>
                </a:cxn>
                <a:cxn ang="0">
                  <a:pos x="598" y="2"/>
                </a:cxn>
                <a:cxn ang="0">
                  <a:pos x="547" y="0"/>
                </a:cxn>
              </a:cxnLst>
              <a:rect l="0" t="0" r="r" b="b"/>
              <a:pathLst>
                <a:path w="903" h="1094">
                  <a:moveTo>
                    <a:pt x="547" y="0"/>
                  </a:moveTo>
                  <a:lnTo>
                    <a:pt x="547" y="0"/>
                  </a:lnTo>
                  <a:lnTo>
                    <a:pt x="519" y="1"/>
                  </a:lnTo>
                  <a:lnTo>
                    <a:pt x="490" y="3"/>
                  </a:lnTo>
                  <a:lnTo>
                    <a:pt x="464" y="7"/>
                  </a:lnTo>
                  <a:lnTo>
                    <a:pt x="436" y="11"/>
                  </a:lnTo>
                  <a:lnTo>
                    <a:pt x="410" y="18"/>
                  </a:lnTo>
                  <a:lnTo>
                    <a:pt x="384" y="25"/>
                  </a:lnTo>
                  <a:lnTo>
                    <a:pt x="359" y="33"/>
                  </a:lnTo>
                  <a:lnTo>
                    <a:pt x="334" y="43"/>
                  </a:lnTo>
                  <a:lnTo>
                    <a:pt x="310" y="54"/>
                  </a:lnTo>
                  <a:lnTo>
                    <a:pt x="286" y="66"/>
                  </a:lnTo>
                  <a:lnTo>
                    <a:pt x="264" y="80"/>
                  </a:lnTo>
                  <a:lnTo>
                    <a:pt x="242" y="94"/>
                  </a:lnTo>
                  <a:lnTo>
                    <a:pt x="219" y="109"/>
                  </a:lnTo>
                  <a:lnTo>
                    <a:pt x="198" y="125"/>
                  </a:lnTo>
                  <a:lnTo>
                    <a:pt x="180" y="143"/>
                  </a:lnTo>
                  <a:lnTo>
                    <a:pt x="160" y="160"/>
                  </a:lnTo>
                  <a:lnTo>
                    <a:pt x="142" y="179"/>
                  </a:lnTo>
                  <a:lnTo>
                    <a:pt x="124" y="199"/>
                  </a:lnTo>
                  <a:lnTo>
                    <a:pt x="109" y="220"/>
                  </a:lnTo>
                  <a:lnTo>
                    <a:pt x="93" y="241"/>
                  </a:lnTo>
                  <a:lnTo>
                    <a:pt x="79" y="263"/>
                  </a:lnTo>
                  <a:lnTo>
                    <a:pt x="66" y="286"/>
                  </a:lnTo>
                  <a:lnTo>
                    <a:pt x="53" y="310"/>
                  </a:lnTo>
                  <a:lnTo>
                    <a:pt x="42" y="334"/>
                  </a:lnTo>
                  <a:lnTo>
                    <a:pt x="34" y="359"/>
                  </a:lnTo>
                  <a:lnTo>
                    <a:pt x="25" y="385"/>
                  </a:lnTo>
                  <a:lnTo>
                    <a:pt x="17" y="410"/>
                  </a:lnTo>
                  <a:lnTo>
                    <a:pt x="11" y="437"/>
                  </a:lnTo>
                  <a:lnTo>
                    <a:pt x="6" y="464"/>
                  </a:lnTo>
                  <a:lnTo>
                    <a:pt x="3" y="491"/>
                  </a:lnTo>
                  <a:lnTo>
                    <a:pt x="0" y="519"/>
                  </a:lnTo>
                  <a:lnTo>
                    <a:pt x="0" y="547"/>
                  </a:lnTo>
                  <a:lnTo>
                    <a:pt x="0" y="547"/>
                  </a:lnTo>
                  <a:lnTo>
                    <a:pt x="0" y="575"/>
                  </a:lnTo>
                  <a:lnTo>
                    <a:pt x="3" y="603"/>
                  </a:lnTo>
                  <a:lnTo>
                    <a:pt x="6" y="630"/>
                  </a:lnTo>
                  <a:lnTo>
                    <a:pt x="11" y="658"/>
                  </a:lnTo>
                  <a:lnTo>
                    <a:pt x="17" y="683"/>
                  </a:lnTo>
                  <a:lnTo>
                    <a:pt x="25" y="710"/>
                  </a:lnTo>
                  <a:lnTo>
                    <a:pt x="34" y="735"/>
                  </a:lnTo>
                  <a:lnTo>
                    <a:pt x="42" y="760"/>
                  </a:lnTo>
                  <a:lnTo>
                    <a:pt x="53" y="784"/>
                  </a:lnTo>
                  <a:lnTo>
                    <a:pt x="66" y="808"/>
                  </a:lnTo>
                  <a:lnTo>
                    <a:pt x="79" y="831"/>
                  </a:lnTo>
                  <a:lnTo>
                    <a:pt x="93" y="853"/>
                  </a:lnTo>
                  <a:lnTo>
                    <a:pt x="109" y="875"/>
                  </a:lnTo>
                  <a:lnTo>
                    <a:pt x="124" y="895"/>
                  </a:lnTo>
                  <a:lnTo>
                    <a:pt x="142" y="915"/>
                  </a:lnTo>
                  <a:lnTo>
                    <a:pt x="160" y="934"/>
                  </a:lnTo>
                  <a:lnTo>
                    <a:pt x="180" y="952"/>
                  </a:lnTo>
                  <a:lnTo>
                    <a:pt x="198" y="969"/>
                  </a:lnTo>
                  <a:lnTo>
                    <a:pt x="219" y="985"/>
                  </a:lnTo>
                  <a:lnTo>
                    <a:pt x="242" y="1001"/>
                  </a:lnTo>
                  <a:lnTo>
                    <a:pt x="264" y="1015"/>
                  </a:lnTo>
                  <a:lnTo>
                    <a:pt x="286" y="1028"/>
                  </a:lnTo>
                  <a:lnTo>
                    <a:pt x="310" y="1041"/>
                  </a:lnTo>
                  <a:lnTo>
                    <a:pt x="334" y="1052"/>
                  </a:lnTo>
                  <a:lnTo>
                    <a:pt x="359" y="1061"/>
                  </a:lnTo>
                  <a:lnTo>
                    <a:pt x="384" y="1069"/>
                  </a:lnTo>
                  <a:lnTo>
                    <a:pt x="410" y="1077"/>
                  </a:lnTo>
                  <a:lnTo>
                    <a:pt x="436" y="1083"/>
                  </a:lnTo>
                  <a:lnTo>
                    <a:pt x="464" y="1088"/>
                  </a:lnTo>
                  <a:lnTo>
                    <a:pt x="490" y="1092"/>
                  </a:lnTo>
                  <a:lnTo>
                    <a:pt x="519" y="1094"/>
                  </a:lnTo>
                  <a:lnTo>
                    <a:pt x="547" y="1094"/>
                  </a:lnTo>
                  <a:lnTo>
                    <a:pt x="547" y="1094"/>
                  </a:lnTo>
                  <a:lnTo>
                    <a:pt x="572" y="1094"/>
                  </a:lnTo>
                  <a:lnTo>
                    <a:pt x="598" y="1092"/>
                  </a:lnTo>
                  <a:lnTo>
                    <a:pt x="622" y="1089"/>
                  </a:lnTo>
                  <a:lnTo>
                    <a:pt x="646" y="1085"/>
                  </a:lnTo>
                  <a:lnTo>
                    <a:pt x="671" y="1080"/>
                  </a:lnTo>
                  <a:lnTo>
                    <a:pt x="694" y="1074"/>
                  </a:lnTo>
                  <a:lnTo>
                    <a:pt x="717" y="1067"/>
                  </a:lnTo>
                  <a:lnTo>
                    <a:pt x="740" y="1059"/>
                  </a:lnTo>
                  <a:lnTo>
                    <a:pt x="762" y="1051"/>
                  </a:lnTo>
                  <a:lnTo>
                    <a:pt x="783" y="1041"/>
                  </a:lnTo>
                  <a:lnTo>
                    <a:pt x="806" y="1030"/>
                  </a:lnTo>
                  <a:lnTo>
                    <a:pt x="825" y="1017"/>
                  </a:lnTo>
                  <a:lnTo>
                    <a:pt x="846" y="1005"/>
                  </a:lnTo>
                  <a:lnTo>
                    <a:pt x="865" y="992"/>
                  </a:lnTo>
                  <a:lnTo>
                    <a:pt x="884" y="978"/>
                  </a:lnTo>
                  <a:lnTo>
                    <a:pt x="903" y="962"/>
                  </a:lnTo>
                  <a:lnTo>
                    <a:pt x="903" y="132"/>
                  </a:lnTo>
                  <a:lnTo>
                    <a:pt x="903" y="132"/>
                  </a:lnTo>
                  <a:lnTo>
                    <a:pt x="884" y="117"/>
                  </a:lnTo>
                  <a:lnTo>
                    <a:pt x="865" y="103"/>
                  </a:lnTo>
                  <a:lnTo>
                    <a:pt x="846" y="90"/>
                  </a:lnTo>
                  <a:lnTo>
                    <a:pt x="825" y="76"/>
                  </a:lnTo>
                  <a:lnTo>
                    <a:pt x="806" y="65"/>
                  </a:lnTo>
                  <a:lnTo>
                    <a:pt x="783" y="54"/>
                  </a:lnTo>
                  <a:lnTo>
                    <a:pt x="762" y="44"/>
                  </a:lnTo>
                  <a:lnTo>
                    <a:pt x="740" y="35"/>
                  </a:lnTo>
                  <a:lnTo>
                    <a:pt x="717" y="28"/>
                  </a:lnTo>
                  <a:lnTo>
                    <a:pt x="694" y="20"/>
                  </a:lnTo>
                  <a:lnTo>
                    <a:pt x="671" y="14"/>
                  </a:lnTo>
                  <a:lnTo>
                    <a:pt x="646" y="9"/>
                  </a:lnTo>
                  <a:lnTo>
                    <a:pt x="622" y="5"/>
                  </a:lnTo>
                  <a:lnTo>
                    <a:pt x="598" y="2"/>
                  </a:lnTo>
                  <a:lnTo>
                    <a:pt x="572" y="1"/>
                  </a:lnTo>
                  <a:lnTo>
                    <a:pt x="547" y="0"/>
                  </a:lnTo>
                </a:path>
              </a:pathLst>
            </a:custGeom>
            <a:solidFill>
              <a:schemeClr val="accent1">
                <a:alpha val="3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  <p:sp>
          <p:nvSpPr>
            <p:cNvPr id="12" name=""/>
            <p:cNvSpPr/>
            <p:nvPr/>
          </p:nvSpPr>
          <p:spPr>
            <a:xfrm rot="10800000" flipH="1">
              <a:off x="7716837" y="5907087"/>
              <a:ext cx="1428750" cy="950913"/>
            </a:xfrm>
            <a:custGeom>
              <a:avLst/>
              <a:gdLst/>
              <a:cxnLst>
                <a:cxn ang="0">
                  <a:pos x="900" y="0"/>
                </a:cxn>
                <a:cxn ang="0">
                  <a:pos x="3" y="0"/>
                </a:cxn>
                <a:cxn ang="0">
                  <a:pos x="3" y="0"/>
                </a:cxn>
                <a:cxn ang="0">
                  <a:pos x="1" y="27"/>
                </a:cxn>
                <a:cxn ang="0">
                  <a:pos x="0" y="53"/>
                </a:cxn>
                <a:cxn ang="0">
                  <a:pos x="0" y="53"/>
                </a:cxn>
                <a:cxn ang="0">
                  <a:pos x="1" y="81"/>
                </a:cxn>
                <a:cxn ang="0">
                  <a:pos x="3" y="108"/>
                </a:cxn>
                <a:cxn ang="0">
                  <a:pos x="7" y="136"/>
                </a:cxn>
                <a:cxn ang="0">
                  <a:pos x="12" y="164"/>
                </a:cxn>
                <a:cxn ang="0">
                  <a:pos x="18" y="189"/>
                </a:cxn>
                <a:cxn ang="0">
                  <a:pos x="25" y="216"/>
                </a:cxn>
                <a:cxn ang="0">
                  <a:pos x="34" y="241"/>
                </a:cxn>
                <a:cxn ang="0">
                  <a:pos x="43" y="265"/>
                </a:cxn>
                <a:cxn ang="0">
                  <a:pos x="54" y="290"/>
                </a:cxn>
                <a:cxn ang="0">
                  <a:pos x="66" y="314"/>
                </a:cxn>
                <a:cxn ang="0">
                  <a:pos x="80" y="336"/>
                </a:cxn>
                <a:cxn ang="0">
                  <a:pos x="94" y="358"/>
                </a:cxn>
                <a:cxn ang="0">
                  <a:pos x="109" y="380"/>
                </a:cxn>
                <a:cxn ang="0">
                  <a:pos x="125" y="400"/>
                </a:cxn>
                <a:cxn ang="0">
                  <a:pos x="143" y="420"/>
                </a:cxn>
                <a:cxn ang="0">
                  <a:pos x="160" y="440"/>
                </a:cxn>
                <a:cxn ang="0">
                  <a:pos x="180" y="458"/>
                </a:cxn>
                <a:cxn ang="0">
                  <a:pos x="199" y="476"/>
                </a:cxn>
                <a:cxn ang="0">
                  <a:pos x="220" y="491"/>
                </a:cxn>
                <a:cxn ang="0">
                  <a:pos x="242" y="507"/>
                </a:cxn>
                <a:cxn ang="0">
                  <a:pos x="264" y="521"/>
                </a:cxn>
                <a:cxn ang="0">
                  <a:pos x="286" y="534"/>
                </a:cxn>
                <a:cxn ang="0">
                  <a:pos x="311" y="546"/>
                </a:cxn>
                <a:cxn ang="0">
                  <a:pos x="335" y="557"/>
                </a:cxn>
                <a:cxn ang="0">
                  <a:pos x="359" y="566"/>
                </a:cxn>
                <a:cxn ang="0">
                  <a:pos x="385" y="575"/>
                </a:cxn>
                <a:cxn ang="0">
                  <a:pos x="410" y="583"/>
                </a:cxn>
                <a:cxn ang="0">
                  <a:pos x="437" y="588"/>
                </a:cxn>
                <a:cxn ang="0">
                  <a:pos x="464" y="594"/>
                </a:cxn>
                <a:cxn ang="0">
                  <a:pos x="491" y="597"/>
                </a:cxn>
                <a:cxn ang="0">
                  <a:pos x="520" y="599"/>
                </a:cxn>
                <a:cxn ang="0">
                  <a:pos x="547" y="599"/>
                </a:cxn>
                <a:cxn ang="0">
                  <a:pos x="547" y="599"/>
                </a:cxn>
                <a:cxn ang="0">
                  <a:pos x="573" y="599"/>
                </a:cxn>
                <a:cxn ang="0">
                  <a:pos x="597" y="597"/>
                </a:cxn>
                <a:cxn ang="0">
                  <a:pos x="621" y="595"/>
                </a:cxn>
                <a:cxn ang="0">
                  <a:pos x="646" y="591"/>
                </a:cxn>
                <a:cxn ang="0">
                  <a:pos x="670" y="586"/>
                </a:cxn>
                <a:cxn ang="0">
                  <a:pos x="693" y="581"/>
                </a:cxn>
                <a:cxn ang="0">
                  <a:pos x="715" y="573"/>
                </a:cxn>
                <a:cxn ang="0">
                  <a:pos x="739" y="565"/>
                </a:cxn>
                <a:cxn ang="0">
                  <a:pos x="761" y="556"/>
                </a:cxn>
                <a:cxn ang="0">
                  <a:pos x="782" y="547"/>
                </a:cxn>
                <a:cxn ang="0">
                  <a:pos x="803" y="536"/>
                </a:cxn>
                <a:cxn ang="0">
                  <a:pos x="824" y="525"/>
                </a:cxn>
                <a:cxn ang="0">
                  <a:pos x="844" y="513"/>
                </a:cxn>
                <a:cxn ang="0">
                  <a:pos x="864" y="500"/>
                </a:cxn>
                <a:cxn ang="0">
                  <a:pos x="882" y="486"/>
                </a:cxn>
                <a:cxn ang="0">
                  <a:pos x="900" y="471"/>
                </a:cxn>
                <a:cxn ang="0">
                  <a:pos x="900" y="0"/>
                </a:cxn>
              </a:cxnLst>
              <a:rect l="0" t="0" r="r" b="b"/>
              <a:pathLst>
                <a:path w="900" h="599">
                  <a:moveTo>
                    <a:pt x="900" y="0"/>
                  </a:moveTo>
                  <a:lnTo>
                    <a:pt x="3" y="0"/>
                  </a:lnTo>
                  <a:lnTo>
                    <a:pt x="3" y="0"/>
                  </a:lnTo>
                  <a:lnTo>
                    <a:pt x="1" y="27"/>
                  </a:lnTo>
                  <a:lnTo>
                    <a:pt x="0" y="53"/>
                  </a:lnTo>
                  <a:lnTo>
                    <a:pt x="0" y="53"/>
                  </a:lnTo>
                  <a:lnTo>
                    <a:pt x="1" y="81"/>
                  </a:lnTo>
                  <a:lnTo>
                    <a:pt x="3" y="108"/>
                  </a:lnTo>
                  <a:lnTo>
                    <a:pt x="7" y="136"/>
                  </a:lnTo>
                  <a:lnTo>
                    <a:pt x="12" y="164"/>
                  </a:lnTo>
                  <a:lnTo>
                    <a:pt x="18" y="189"/>
                  </a:lnTo>
                  <a:lnTo>
                    <a:pt x="25" y="216"/>
                  </a:lnTo>
                  <a:lnTo>
                    <a:pt x="34" y="241"/>
                  </a:lnTo>
                  <a:lnTo>
                    <a:pt x="43" y="265"/>
                  </a:lnTo>
                  <a:lnTo>
                    <a:pt x="54" y="290"/>
                  </a:lnTo>
                  <a:lnTo>
                    <a:pt x="66" y="314"/>
                  </a:lnTo>
                  <a:lnTo>
                    <a:pt x="80" y="336"/>
                  </a:lnTo>
                  <a:lnTo>
                    <a:pt x="94" y="358"/>
                  </a:lnTo>
                  <a:lnTo>
                    <a:pt x="109" y="380"/>
                  </a:lnTo>
                  <a:lnTo>
                    <a:pt x="125" y="400"/>
                  </a:lnTo>
                  <a:lnTo>
                    <a:pt x="143" y="420"/>
                  </a:lnTo>
                  <a:lnTo>
                    <a:pt x="160" y="440"/>
                  </a:lnTo>
                  <a:lnTo>
                    <a:pt x="180" y="458"/>
                  </a:lnTo>
                  <a:lnTo>
                    <a:pt x="199" y="476"/>
                  </a:lnTo>
                  <a:lnTo>
                    <a:pt x="220" y="491"/>
                  </a:lnTo>
                  <a:lnTo>
                    <a:pt x="242" y="507"/>
                  </a:lnTo>
                  <a:lnTo>
                    <a:pt x="264" y="521"/>
                  </a:lnTo>
                  <a:lnTo>
                    <a:pt x="286" y="534"/>
                  </a:lnTo>
                  <a:lnTo>
                    <a:pt x="311" y="546"/>
                  </a:lnTo>
                  <a:lnTo>
                    <a:pt x="335" y="557"/>
                  </a:lnTo>
                  <a:lnTo>
                    <a:pt x="359" y="566"/>
                  </a:lnTo>
                  <a:lnTo>
                    <a:pt x="385" y="575"/>
                  </a:lnTo>
                  <a:lnTo>
                    <a:pt x="410" y="583"/>
                  </a:lnTo>
                  <a:lnTo>
                    <a:pt x="437" y="588"/>
                  </a:lnTo>
                  <a:lnTo>
                    <a:pt x="464" y="594"/>
                  </a:lnTo>
                  <a:lnTo>
                    <a:pt x="491" y="597"/>
                  </a:lnTo>
                  <a:lnTo>
                    <a:pt x="520" y="599"/>
                  </a:lnTo>
                  <a:lnTo>
                    <a:pt x="547" y="599"/>
                  </a:lnTo>
                  <a:lnTo>
                    <a:pt x="547" y="599"/>
                  </a:lnTo>
                  <a:lnTo>
                    <a:pt x="573" y="599"/>
                  </a:lnTo>
                  <a:lnTo>
                    <a:pt x="597" y="597"/>
                  </a:lnTo>
                  <a:lnTo>
                    <a:pt x="621" y="595"/>
                  </a:lnTo>
                  <a:lnTo>
                    <a:pt x="646" y="591"/>
                  </a:lnTo>
                  <a:lnTo>
                    <a:pt x="670" y="586"/>
                  </a:lnTo>
                  <a:lnTo>
                    <a:pt x="693" y="581"/>
                  </a:lnTo>
                  <a:lnTo>
                    <a:pt x="715" y="573"/>
                  </a:lnTo>
                  <a:lnTo>
                    <a:pt x="739" y="565"/>
                  </a:lnTo>
                  <a:lnTo>
                    <a:pt x="761" y="556"/>
                  </a:lnTo>
                  <a:lnTo>
                    <a:pt x="782" y="547"/>
                  </a:lnTo>
                  <a:lnTo>
                    <a:pt x="803" y="536"/>
                  </a:lnTo>
                  <a:lnTo>
                    <a:pt x="824" y="525"/>
                  </a:lnTo>
                  <a:lnTo>
                    <a:pt x="844" y="513"/>
                  </a:lnTo>
                  <a:lnTo>
                    <a:pt x="864" y="500"/>
                  </a:lnTo>
                  <a:lnTo>
                    <a:pt x="882" y="486"/>
                  </a:lnTo>
                  <a:lnTo>
                    <a:pt x="900" y="471"/>
                  </a:lnTo>
                  <a:lnTo>
                    <a:pt x="900" y="0"/>
                  </a:lnTo>
                </a:path>
              </a:pathLst>
            </a:custGeom>
            <a:solidFill>
              <a:schemeClr val="accent4">
                <a:alpha val="25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anchor="ctr"/>
            <a:p>
              <a:pPr algn="ctr">
                <a:defRPr lang="ko-KR" altLang="en-US"/>
              </a:pPr>
              <a:endParaRPr lang="ko-KR" altLang="en-US"/>
            </a:p>
          </p:txBody>
        </p:sp>
      </p:grpSp>
      <p:sp>
        <p:nvSpPr>
          <p:cNvPr id="2" name=""/>
          <p:cNvSpPr>
            <a:spLocks noGrp="1"/>
          </p:cNvSpPr>
          <p:nvPr>
            <p:ph type="title" orient="vert" idx="0"/>
          </p:nvPr>
        </p:nvSpPr>
        <p:spPr>
          <a:xfrm>
            <a:off x="6629330" y="274638"/>
            <a:ext cx="2057378" cy="5851525"/>
          </a:xfrm>
        </p:spPr>
        <p:txBody>
          <a:bodyPr vert="eaVert"/>
          <a:lstStyle>
            <a:lvl1pPr>
              <a:defRPr sz="400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orient="vert" idx="1"/>
          </p:nvPr>
        </p:nvSpPr>
        <p:spPr>
          <a:xfrm>
            <a:off x="457194" y="274638"/>
            <a:ext cx="6019736" cy="5851525"/>
          </a:xfrm>
        </p:spPr>
        <p:txBody>
          <a:bodyPr vert="eaVert"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598134" y="6356350"/>
            <a:ext cx="1947635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672002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2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Заголовок и объект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39692" y="274638"/>
            <a:ext cx="6518251" cy="939784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idx="1"/>
          </p:nvPr>
        </p:nvSpPr>
        <p:spPr>
          <a:xfrm>
            <a:off x="342896" y="1428736"/>
            <a:ext cx="8400904" cy="4697427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3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Пусто" type="blank" preserve="1">
  <p:cSld name="Пусто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"/>
          <p:cNvSpPr/>
          <p:nvPr/>
        </p:nvSpPr>
        <p:spPr>
          <a:xfrm>
            <a:off x="0" y="0"/>
            <a:ext cx="14284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4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Заголовок раздела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54" name=""/>
          <p:cNvGrpSpPr/>
          <p:nvPr/>
        </p:nvGrpSpPr>
        <p:grpSpPr>
          <a:xfrm rot="0" flipH="1">
            <a:off x="-27432" y="-892801"/>
            <a:ext cx="5302220" cy="7757496"/>
            <a:chOff x="5124362" y="-892801"/>
            <a:chExt cx="7069627" cy="7757496"/>
          </a:xfrm>
        </p:grpSpPr>
        <p:grpSp>
          <p:nvGrpSpPr>
            <p:cNvPr id="39" name=""/>
            <p:cNvGrpSpPr/>
            <p:nvPr userDrawn="1"/>
          </p:nvGrpSpPr>
          <p:grpSpPr>
            <a:xfrm rot="0">
              <a:off x="8882324" y="1428736"/>
              <a:ext cx="1824288" cy="5435959"/>
              <a:chOff x="6248271" y="1500174"/>
              <a:chExt cx="1781773" cy="5435959"/>
            </a:xfrm>
          </p:grpSpPr>
          <p:sp>
            <p:nvSpPr>
              <p:cNvPr id="40" name=""/>
              <p:cNvSpPr/>
              <p:nvPr/>
            </p:nvSpPr>
            <p:spPr>
              <a:xfrm rot="10800000">
                <a:off x="6277478" y="5183567"/>
                <a:ext cx="1752566" cy="1752566"/>
              </a:xfrm>
              <a:prstGeom prst="ellipse">
                <a:avLst/>
              </a:prstGeom>
              <a:solidFill>
                <a:schemeClr val="bg1">
                  <a:alpha val="3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1" name=""/>
              <p:cNvSpPr/>
              <p:nvPr/>
            </p:nvSpPr>
            <p:spPr>
              <a:xfrm rot="10800000">
                <a:off x="6277478" y="3955770"/>
                <a:ext cx="1752566" cy="1752566"/>
              </a:xfrm>
              <a:prstGeom prst="ellipse">
                <a:avLst/>
              </a:pr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2" name=""/>
              <p:cNvSpPr/>
              <p:nvPr/>
            </p:nvSpPr>
            <p:spPr>
              <a:xfrm rot="10800000">
                <a:off x="6248308" y="2727972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3" name=""/>
              <p:cNvSpPr/>
              <p:nvPr/>
            </p:nvSpPr>
            <p:spPr>
              <a:xfrm rot="10800000">
                <a:off x="6248271" y="1500174"/>
                <a:ext cx="1752566" cy="1752566"/>
              </a:xfrm>
              <a:prstGeom prst="ellipse">
                <a:avLst/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grpSp>
          <p:nvGrpSpPr>
            <p:cNvPr id="44" name=""/>
            <p:cNvGrpSpPr/>
            <p:nvPr userDrawn="1"/>
          </p:nvGrpSpPr>
          <p:grpSpPr>
            <a:xfrm rot="0">
              <a:off x="10721394" y="0"/>
              <a:ext cx="1472594" cy="5676581"/>
              <a:chOff x="7707312" y="0"/>
              <a:chExt cx="1438275" cy="5676581"/>
            </a:xfrm>
          </p:grpSpPr>
          <p:sp>
            <p:nvSpPr>
              <p:cNvPr id="45" name=""/>
              <p:cNvSpPr/>
              <p:nvPr/>
            </p:nvSpPr>
            <p:spPr>
              <a:xfrm>
                <a:off x="7716837" y="395605"/>
                <a:ext cx="1428750" cy="1736725"/>
              </a:xfrm>
              <a:custGeom>
                <a:avLst/>
                <a:gdLst/>
                <a:cxnLst>
                  <a:cxn ang="0">
                    <a:pos x="547" y="0"/>
                  </a:cxn>
                  <a:cxn ang="0">
                    <a:pos x="492" y="2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2"/>
                  </a:cxn>
                  <a:cxn ang="0">
                    <a:pos x="286" y="65"/>
                  </a:cxn>
                  <a:cxn ang="0">
                    <a:pos x="242" y="93"/>
                  </a:cxn>
                  <a:cxn ang="0">
                    <a:pos x="198" y="124"/>
                  </a:cxn>
                  <a:cxn ang="0">
                    <a:pos x="160" y="159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3" y="334"/>
                  </a:cxn>
                  <a:cxn ang="0">
                    <a:pos x="25" y="384"/>
                  </a:cxn>
                  <a:cxn ang="0">
                    <a:pos x="12" y="436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29"/>
                  </a:cxn>
                  <a:cxn ang="0">
                    <a:pos x="17" y="684"/>
                  </a:cxn>
                  <a:cxn ang="0">
                    <a:pos x="34" y="735"/>
                  </a:cxn>
                  <a:cxn ang="0">
                    <a:pos x="54" y="783"/>
                  </a:cxn>
                  <a:cxn ang="0">
                    <a:pos x="79" y="831"/>
                  </a:cxn>
                  <a:cxn ang="0">
                    <a:pos x="109" y="874"/>
                  </a:cxn>
                  <a:cxn ang="0">
                    <a:pos x="142" y="915"/>
                  </a:cxn>
                  <a:cxn ang="0">
                    <a:pos x="180" y="951"/>
                  </a:cxn>
                  <a:cxn ang="0">
                    <a:pos x="219" y="985"/>
                  </a:cxn>
                  <a:cxn ang="0">
                    <a:pos x="264" y="1014"/>
                  </a:cxn>
                  <a:cxn ang="0">
                    <a:pos x="310" y="1040"/>
                  </a:cxn>
                  <a:cxn ang="0">
                    <a:pos x="359" y="1061"/>
                  </a:cxn>
                  <a:cxn ang="0">
                    <a:pos x="410" y="1076"/>
                  </a:cxn>
                  <a:cxn ang="0">
                    <a:pos x="464" y="1087"/>
                  </a:cxn>
                  <a:cxn ang="0">
                    <a:pos x="519" y="1093"/>
                  </a:cxn>
                  <a:cxn ang="0">
                    <a:pos x="547" y="1094"/>
                  </a:cxn>
                  <a:cxn ang="0">
                    <a:pos x="597" y="1092"/>
                  </a:cxn>
                  <a:cxn ang="0">
                    <a:pos x="645" y="1085"/>
                  </a:cxn>
                  <a:cxn ang="0">
                    <a:pos x="693" y="1074"/>
                  </a:cxn>
                  <a:cxn ang="0">
                    <a:pos x="738" y="1060"/>
                  </a:cxn>
                  <a:cxn ang="0">
                    <a:pos x="782" y="1041"/>
                  </a:cxn>
                  <a:cxn ang="0">
                    <a:pos x="823" y="1019"/>
                  </a:cxn>
                  <a:cxn ang="0">
                    <a:pos x="863" y="993"/>
                  </a:cxn>
                  <a:cxn ang="0">
                    <a:pos x="900" y="965"/>
                  </a:cxn>
                  <a:cxn ang="0">
                    <a:pos x="900" y="128"/>
                  </a:cxn>
                  <a:cxn ang="0">
                    <a:pos x="863" y="101"/>
                  </a:cxn>
                  <a:cxn ang="0">
                    <a:pos x="823" y="74"/>
                  </a:cxn>
                  <a:cxn ang="0">
                    <a:pos x="782" y="52"/>
                  </a:cxn>
                  <a:cxn ang="0">
                    <a:pos x="738" y="34"/>
                  </a:cxn>
                  <a:cxn ang="0">
                    <a:pos x="693" y="19"/>
                  </a:cxn>
                  <a:cxn ang="0">
                    <a:pos x="645" y="9"/>
                  </a:cxn>
                  <a:cxn ang="0">
                    <a:pos x="597" y="2"/>
                  </a:cxn>
                  <a:cxn ang="0">
                    <a:pos x="547" y="0"/>
                  </a:cxn>
                </a:cxnLst>
                <a:rect l="0" t="0" r="r" b="b"/>
                <a:pathLst>
                  <a:path w="900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0"/>
                    </a:lnTo>
                    <a:lnTo>
                      <a:pt x="492" y="2"/>
                    </a:lnTo>
                    <a:lnTo>
                      <a:pt x="464" y="6"/>
                    </a:lnTo>
                    <a:lnTo>
                      <a:pt x="436" y="11"/>
                    </a:lnTo>
                    <a:lnTo>
                      <a:pt x="410" y="17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2"/>
                    </a:lnTo>
                    <a:lnTo>
                      <a:pt x="310" y="53"/>
                    </a:lnTo>
                    <a:lnTo>
                      <a:pt x="286" y="65"/>
                    </a:lnTo>
                    <a:lnTo>
                      <a:pt x="264" y="79"/>
                    </a:lnTo>
                    <a:lnTo>
                      <a:pt x="242" y="93"/>
                    </a:lnTo>
                    <a:lnTo>
                      <a:pt x="219" y="109"/>
                    </a:lnTo>
                    <a:lnTo>
                      <a:pt x="198" y="124"/>
                    </a:lnTo>
                    <a:lnTo>
                      <a:pt x="180" y="142"/>
                    </a:lnTo>
                    <a:lnTo>
                      <a:pt x="160" y="159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19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4" y="310"/>
                    </a:lnTo>
                    <a:lnTo>
                      <a:pt x="43" y="334"/>
                    </a:lnTo>
                    <a:lnTo>
                      <a:pt x="34" y="359"/>
                    </a:lnTo>
                    <a:lnTo>
                      <a:pt x="25" y="384"/>
                    </a:lnTo>
                    <a:lnTo>
                      <a:pt x="17" y="409"/>
                    </a:lnTo>
                    <a:lnTo>
                      <a:pt x="12" y="436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29"/>
                    </a:lnTo>
                    <a:lnTo>
                      <a:pt x="12" y="657"/>
                    </a:lnTo>
                    <a:lnTo>
                      <a:pt x="17" y="684"/>
                    </a:lnTo>
                    <a:lnTo>
                      <a:pt x="25" y="709"/>
                    </a:lnTo>
                    <a:lnTo>
                      <a:pt x="34" y="735"/>
                    </a:lnTo>
                    <a:lnTo>
                      <a:pt x="43" y="760"/>
                    </a:lnTo>
                    <a:lnTo>
                      <a:pt x="54" y="783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4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1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0"/>
                    </a:lnTo>
                    <a:lnTo>
                      <a:pt x="264" y="1014"/>
                    </a:lnTo>
                    <a:lnTo>
                      <a:pt x="286" y="1028"/>
                    </a:lnTo>
                    <a:lnTo>
                      <a:pt x="310" y="1040"/>
                    </a:lnTo>
                    <a:lnTo>
                      <a:pt x="334" y="1051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6"/>
                    </a:lnTo>
                    <a:lnTo>
                      <a:pt x="436" y="1083"/>
                    </a:lnTo>
                    <a:lnTo>
                      <a:pt x="464" y="1087"/>
                    </a:lnTo>
                    <a:lnTo>
                      <a:pt x="492" y="1091"/>
                    </a:lnTo>
                    <a:lnTo>
                      <a:pt x="519" y="1093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3"/>
                    </a:lnTo>
                    <a:lnTo>
                      <a:pt x="597" y="1092"/>
                    </a:lnTo>
                    <a:lnTo>
                      <a:pt x="621" y="1088"/>
                    </a:lnTo>
                    <a:lnTo>
                      <a:pt x="645" y="1085"/>
                    </a:lnTo>
                    <a:lnTo>
                      <a:pt x="670" y="1080"/>
                    </a:lnTo>
                    <a:lnTo>
                      <a:pt x="693" y="1074"/>
                    </a:lnTo>
                    <a:lnTo>
                      <a:pt x="716" y="1067"/>
                    </a:lnTo>
                    <a:lnTo>
                      <a:pt x="738" y="1060"/>
                    </a:lnTo>
                    <a:lnTo>
                      <a:pt x="760" y="1051"/>
                    </a:lnTo>
                    <a:lnTo>
                      <a:pt x="782" y="1041"/>
                    </a:lnTo>
                    <a:lnTo>
                      <a:pt x="803" y="1030"/>
                    </a:lnTo>
                    <a:lnTo>
                      <a:pt x="823" y="1019"/>
                    </a:lnTo>
                    <a:lnTo>
                      <a:pt x="843" y="1007"/>
                    </a:lnTo>
                    <a:lnTo>
                      <a:pt x="863" y="993"/>
                    </a:lnTo>
                    <a:lnTo>
                      <a:pt x="882" y="979"/>
                    </a:lnTo>
                    <a:lnTo>
                      <a:pt x="900" y="965"/>
                    </a:lnTo>
                    <a:lnTo>
                      <a:pt x="900" y="128"/>
                    </a:lnTo>
                    <a:lnTo>
                      <a:pt x="900" y="128"/>
                    </a:lnTo>
                    <a:lnTo>
                      <a:pt x="882" y="114"/>
                    </a:lnTo>
                    <a:lnTo>
                      <a:pt x="863" y="101"/>
                    </a:lnTo>
                    <a:lnTo>
                      <a:pt x="843" y="88"/>
                    </a:lnTo>
                    <a:lnTo>
                      <a:pt x="823" y="74"/>
                    </a:lnTo>
                    <a:lnTo>
                      <a:pt x="803" y="63"/>
                    </a:lnTo>
                    <a:lnTo>
                      <a:pt x="782" y="52"/>
                    </a:lnTo>
                    <a:lnTo>
                      <a:pt x="760" y="43"/>
                    </a:lnTo>
                    <a:lnTo>
                      <a:pt x="738" y="34"/>
                    </a:lnTo>
                    <a:lnTo>
                      <a:pt x="716" y="27"/>
                    </a:lnTo>
                    <a:lnTo>
                      <a:pt x="693" y="19"/>
                    </a:lnTo>
                    <a:lnTo>
                      <a:pt x="670" y="13"/>
                    </a:lnTo>
                    <a:lnTo>
                      <a:pt x="645" y="9"/>
                    </a:lnTo>
                    <a:lnTo>
                      <a:pt x="621" y="5"/>
                    </a:lnTo>
                    <a:lnTo>
                      <a:pt x="597" y="2"/>
                    </a:lnTo>
                    <a:lnTo>
                      <a:pt x="572" y="0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3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6" name=""/>
              <p:cNvSpPr/>
              <p:nvPr/>
            </p:nvSpPr>
            <p:spPr>
              <a:xfrm>
                <a:off x="7707312" y="1577022"/>
                <a:ext cx="1433513" cy="1736725"/>
              </a:xfrm>
              <a:custGeom>
                <a:avLst/>
                <a:gdLst/>
                <a:cxnLst>
                  <a:cxn ang="0">
                    <a:pos x="546" y="0"/>
                  </a:cxn>
                  <a:cxn ang="0">
                    <a:pos x="491" y="4"/>
                  </a:cxn>
                  <a:cxn ang="0">
                    <a:pos x="435" y="11"/>
                  </a:cxn>
                  <a:cxn ang="0">
                    <a:pos x="383" y="26"/>
                  </a:cxn>
                  <a:cxn ang="0">
                    <a:pos x="334" y="43"/>
                  </a:cxn>
                  <a:cxn ang="0">
                    <a:pos x="285" y="67"/>
                  </a:cxn>
                  <a:cxn ang="0">
                    <a:pos x="241" y="94"/>
                  </a:cxn>
                  <a:cxn ang="0">
                    <a:pos x="198" y="125"/>
                  </a:cxn>
                  <a:cxn ang="0">
                    <a:pos x="159" y="161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5" y="287"/>
                  </a:cxn>
                  <a:cxn ang="0">
                    <a:pos x="42" y="334"/>
                  </a:cxn>
                  <a:cxn ang="0">
                    <a:pos x="24" y="385"/>
                  </a:cxn>
                  <a:cxn ang="0">
                    <a:pos x="11" y="437"/>
                  </a:cxn>
                  <a:cxn ang="0">
                    <a:pos x="2" y="491"/>
                  </a:cxn>
                  <a:cxn ang="0">
                    <a:pos x="0" y="548"/>
                  </a:cxn>
                  <a:cxn ang="0">
                    <a:pos x="0" y="575"/>
                  </a:cxn>
                  <a:cxn ang="0">
                    <a:pos x="5" y="631"/>
                  </a:cxn>
                  <a:cxn ang="0">
                    <a:pos x="16" y="684"/>
                  </a:cxn>
                  <a:cxn ang="0">
                    <a:pos x="33" y="736"/>
                  </a:cxn>
                  <a:cxn ang="0">
                    <a:pos x="53" y="784"/>
                  </a:cxn>
                  <a:cxn ang="0">
                    <a:pos x="78" y="831"/>
                  </a:cxn>
                  <a:cxn ang="0">
                    <a:pos x="108" y="875"/>
                  </a:cxn>
                  <a:cxn ang="0">
                    <a:pos x="141" y="915"/>
                  </a:cxn>
                  <a:cxn ang="0">
                    <a:pos x="179" y="952"/>
                  </a:cxn>
                  <a:cxn ang="0">
                    <a:pos x="219" y="986"/>
                  </a:cxn>
                  <a:cxn ang="0">
                    <a:pos x="263" y="1016"/>
                  </a:cxn>
                  <a:cxn ang="0">
                    <a:pos x="309" y="1041"/>
                  </a:cxn>
                  <a:cxn ang="0">
                    <a:pos x="358" y="1061"/>
                  </a:cxn>
                  <a:cxn ang="0">
                    <a:pos x="409" y="1077"/>
                  </a:cxn>
                  <a:cxn ang="0">
                    <a:pos x="463" y="1089"/>
                  </a:cxn>
                  <a:cxn ang="0">
                    <a:pos x="518" y="1094"/>
                  </a:cxn>
                  <a:cxn ang="0">
                    <a:pos x="546" y="1094"/>
                  </a:cxn>
                  <a:cxn ang="0">
                    <a:pos x="597" y="1092"/>
                  </a:cxn>
                  <a:cxn ang="0">
                    <a:pos x="647" y="1085"/>
                  </a:cxn>
                  <a:cxn ang="0">
                    <a:pos x="694" y="1074"/>
                  </a:cxn>
                  <a:cxn ang="0">
                    <a:pos x="741" y="1059"/>
                  </a:cxn>
                  <a:cxn ang="0">
                    <a:pos x="785" y="1040"/>
                  </a:cxn>
                  <a:cxn ang="0">
                    <a:pos x="827" y="1018"/>
                  </a:cxn>
                  <a:cxn ang="0">
                    <a:pos x="867" y="991"/>
                  </a:cxn>
                  <a:cxn ang="0">
                    <a:pos x="903" y="961"/>
                  </a:cxn>
                  <a:cxn ang="0">
                    <a:pos x="903" y="134"/>
                  </a:cxn>
                  <a:cxn ang="0">
                    <a:pos x="867" y="104"/>
                  </a:cxn>
                  <a:cxn ang="0">
                    <a:pos x="827" y="78"/>
                  </a:cxn>
                  <a:cxn ang="0">
                    <a:pos x="785" y="56"/>
                  </a:cxn>
                  <a:cxn ang="0">
                    <a:pos x="741" y="36"/>
                  </a:cxn>
                  <a:cxn ang="0">
                    <a:pos x="694" y="21"/>
                  </a:cxn>
                  <a:cxn ang="0">
                    <a:pos x="647" y="10"/>
                  </a:cxn>
                  <a:cxn ang="0">
                    <a:pos x="597" y="2"/>
                  </a:cxn>
                  <a:cxn ang="0">
                    <a:pos x="546" y="0"/>
                  </a:cxn>
                </a:cxnLst>
                <a:rect l="0" t="0" r="r" b="b"/>
                <a:pathLst>
                  <a:path w="903" h="1094">
                    <a:moveTo>
                      <a:pt x="546" y="0"/>
                    </a:moveTo>
                    <a:lnTo>
                      <a:pt x="546" y="0"/>
                    </a:lnTo>
                    <a:lnTo>
                      <a:pt x="518" y="1"/>
                    </a:lnTo>
                    <a:lnTo>
                      <a:pt x="491" y="4"/>
                    </a:lnTo>
                    <a:lnTo>
                      <a:pt x="463" y="7"/>
                    </a:lnTo>
                    <a:lnTo>
                      <a:pt x="435" y="11"/>
                    </a:lnTo>
                    <a:lnTo>
                      <a:pt x="409" y="18"/>
                    </a:lnTo>
                    <a:lnTo>
                      <a:pt x="383" y="26"/>
                    </a:lnTo>
                    <a:lnTo>
                      <a:pt x="358" y="33"/>
                    </a:lnTo>
                    <a:lnTo>
                      <a:pt x="334" y="43"/>
                    </a:lnTo>
                    <a:lnTo>
                      <a:pt x="309" y="54"/>
                    </a:lnTo>
                    <a:lnTo>
                      <a:pt x="285" y="67"/>
                    </a:lnTo>
                    <a:lnTo>
                      <a:pt x="263" y="80"/>
                    </a:lnTo>
                    <a:lnTo>
                      <a:pt x="241" y="94"/>
                    </a:lnTo>
                    <a:lnTo>
                      <a:pt x="219" y="110"/>
                    </a:lnTo>
                    <a:lnTo>
                      <a:pt x="198" y="125"/>
                    </a:lnTo>
                    <a:lnTo>
                      <a:pt x="179" y="143"/>
                    </a:lnTo>
                    <a:lnTo>
                      <a:pt x="159" y="161"/>
                    </a:lnTo>
                    <a:lnTo>
                      <a:pt x="141" y="179"/>
                    </a:lnTo>
                    <a:lnTo>
                      <a:pt x="124" y="199"/>
                    </a:lnTo>
                    <a:lnTo>
                      <a:pt x="108" y="220"/>
                    </a:lnTo>
                    <a:lnTo>
                      <a:pt x="93" y="241"/>
                    </a:lnTo>
                    <a:lnTo>
                      <a:pt x="78" y="263"/>
                    </a:lnTo>
                    <a:lnTo>
                      <a:pt x="65" y="287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3" y="360"/>
                    </a:lnTo>
                    <a:lnTo>
                      <a:pt x="24" y="385"/>
                    </a:lnTo>
                    <a:lnTo>
                      <a:pt x="16" y="411"/>
                    </a:lnTo>
                    <a:lnTo>
                      <a:pt x="11" y="437"/>
                    </a:lnTo>
                    <a:lnTo>
                      <a:pt x="5" y="465"/>
                    </a:lnTo>
                    <a:lnTo>
                      <a:pt x="2" y="491"/>
                    </a:lnTo>
                    <a:lnTo>
                      <a:pt x="0" y="519"/>
                    </a:lnTo>
                    <a:lnTo>
                      <a:pt x="0" y="548"/>
                    </a:lnTo>
                    <a:lnTo>
                      <a:pt x="0" y="548"/>
                    </a:lnTo>
                    <a:lnTo>
                      <a:pt x="0" y="575"/>
                    </a:lnTo>
                    <a:lnTo>
                      <a:pt x="2" y="603"/>
                    </a:lnTo>
                    <a:lnTo>
                      <a:pt x="5" y="631"/>
                    </a:lnTo>
                    <a:lnTo>
                      <a:pt x="11" y="658"/>
                    </a:lnTo>
                    <a:lnTo>
                      <a:pt x="16" y="684"/>
                    </a:lnTo>
                    <a:lnTo>
                      <a:pt x="24" y="710"/>
                    </a:lnTo>
                    <a:lnTo>
                      <a:pt x="33" y="736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5" y="809"/>
                    </a:lnTo>
                    <a:lnTo>
                      <a:pt x="78" y="831"/>
                    </a:lnTo>
                    <a:lnTo>
                      <a:pt x="93" y="853"/>
                    </a:lnTo>
                    <a:lnTo>
                      <a:pt x="108" y="875"/>
                    </a:lnTo>
                    <a:lnTo>
                      <a:pt x="124" y="895"/>
                    </a:lnTo>
                    <a:lnTo>
                      <a:pt x="141" y="915"/>
                    </a:lnTo>
                    <a:lnTo>
                      <a:pt x="159" y="935"/>
                    </a:lnTo>
                    <a:lnTo>
                      <a:pt x="179" y="952"/>
                    </a:lnTo>
                    <a:lnTo>
                      <a:pt x="198" y="969"/>
                    </a:lnTo>
                    <a:lnTo>
                      <a:pt x="219" y="986"/>
                    </a:lnTo>
                    <a:lnTo>
                      <a:pt x="241" y="1001"/>
                    </a:lnTo>
                    <a:lnTo>
                      <a:pt x="263" y="1016"/>
                    </a:lnTo>
                    <a:lnTo>
                      <a:pt x="285" y="1029"/>
                    </a:lnTo>
                    <a:lnTo>
                      <a:pt x="309" y="1041"/>
                    </a:lnTo>
                    <a:lnTo>
                      <a:pt x="334" y="1052"/>
                    </a:lnTo>
                    <a:lnTo>
                      <a:pt x="358" y="1061"/>
                    </a:lnTo>
                    <a:lnTo>
                      <a:pt x="383" y="1070"/>
                    </a:lnTo>
                    <a:lnTo>
                      <a:pt x="409" y="1077"/>
                    </a:lnTo>
                    <a:lnTo>
                      <a:pt x="435" y="1083"/>
                    </a:lnTo>
                    <a:lnTo>
                      <a:pt x="463" y="1089"/>
                    </a:lnTo>
                    <a:lnTo>
                      <a:pt x="491" y="1092"/>
                    </a:lnTo>
                    <a:lnTo>
                      <a:pt x="518" y="1094"/>
                    </a:lnTo>
                    <a:lnTo>
                      <a:pt x="546" y="1094"/>
                    </a:lnTo>
                    <a:lnTo>
                      <a:pt x="546" y="1094"/>
                    </a:lnTo>
                    <a:lnTo>
                      <a:pt x="571" y="1094"/>
                    </a:lnTo>
                    <a:lnTo>
                      <a:pt x="597" y="1092"/>
                    </a:lnTo>
                    <a:lnTo>
                      <a:pt x="621" y="1090"/>
                    </a:lnTo>
                    <a:lnTo>
                      <a:pt x="647" y="1085"/>
                    </a:lnTo>
                    <a:lnTo>
                      <a:pt x="670" y="1081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1" y="1059"/>
                    </a:lnTo>
                    <a:lnTo>
                      <a:pt x="763" y="1050"/>
                    </a:lnTo>
                    <a:lnTo>
                      <a:pt x="785" y="1040"/>
                    </a:lnTo>
                    <a:lnTo>
                      <a:pt x="806" y="1029"/>
                    </a:lnTo>
                    <a:lnTo>
                      <a:pt x="827" y="1018"/>
                    </a:lnTo>
                    <a:lnTo>
                      <a:pt x="847" y="1004"/>
                    </a:lnTo>
                    <a:lnTo>
                      <a:pt x="867" y="991"/>
                    </a:lnTo>
                    <a:lnTo>
                      <a:pt x="886" y="977"/>
                    </a:lnTo>
                    <a:lnTo>
                      <a:pt x="903" y="961"/>
                    </a:lnTo>
                    <a:lnTo>
                      <a:pt x="903" y="134"/>
                    </a:lnTo>
                    <a:lnTo>
                      <a:pt x="903" y="134"/>
                    </a:lnTo>
                    <a:lnTo>
                      <a:pt x="886" y="119"/>
                    </a:lnTo>
                    <a:lnTo>
                      <a:pt x="867" y="104"/>
                    </a:lnTo>
                    <a:lnTo>
                      <a:pt x="847" y="91"/>
                    </a:lnTo>
                    <a:lnTo>
                      <a:pt x="827" y="78"/>
                    </a:lnTo>
                    <a:lnTo>
                      <a:pt x="806" y="67"/>
                    </a:lnTo>
                    <a:lnTo>
                      <a:pt x="785" y="56"/>
                    </a:lnTo>
                    <a:lnTo>
                      <a:pt x="763" y="46"/>
                    </a:lnTo>
                    <a:lnTo>
                      <a:pt x="741" y="36"/>
                    </a:lnTo>
                    <a:lnTo>
                      <a:pt x="717" y="28"/>
                    </a:lnTo>
                    <a:lnTo>
                      <a:pt x="694" y="21"/>
                    </a:lnTo>
                    <a:lnTo>
                      <a:pt x="670" y="15"/>
                    </a:lnTo>
                    <a:lnTo>
                      <a:pt x="647" y="10"/>
                    </a:lnTo>
                    <a:lnTo>
                      <a:pt x="621" y="6"/>
                    </a:lnTo>
                    <a:lnTo>
                      <a:pt x="597" y="2"/>
                    </a:lnTo>
                    <a:lnTo>
                      <a:pt x="571" y="1"/>
                    </a:lnTo>
                    <a:lnTo>
                      <a:pt x="546" y="0"/>
                    </a:lnTo>
                  </a:path>
                </a:pathLst>
              </a:custGeom>
              <a:solidFill>
                <a:schemeClr val="bg1">
                  <a:alpha val="2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7" name=""/>
              <p:cNvSpPr/>
              <p:nvPr/>
            </p:nvSpPr>
            <p:spPr>
              <a:xfrm>
                <a:off x="7707312" y="2758439"/>
                <a:ext cx="1435100" cy="1736725"/>
              </a:xfrm>
              <a:custGeom>
                <a:avLst/>
                <a:gdLst/>
                <a:cxnLst>
                  <a:cxn ang="0">
                    <a:pos x="548" y="0"/>
                  </a:cxn>
                  <a:cxn ang="0">
                    <a:pos x="491" y="3"/>
                  </a:cxn>
                  <a:cxn ang="0">
                    <a:pos x="437" y="11"/>
                  </a:cxn>
                  <a:cxn ang="0">
                    <a:pos x="385" y="24"/>
                  </a:cxn>
                  <a:cxn ang="0">
                    <a:pos x="336" y="43"/>
                  </a:cxn>
                  <a:cxn ang="0">
                    <a:pos x="287" y="66"/>
                  </a:cxn>
                  <a:cxn ang="0">
                    <a:pos x="243" y="94"/>
                  </a:cxn>
                  <a:cxn ang="0">
                    <a:pos x="199" y="125"/>
                  </a:cxn>
                  <a:cxn ang="0">
                    <a:pos x="161" y="160"/>
                  </a:cxn>
                  <a:cxn ang="0">
                    <a:pos x="125" y="199"/>
                  </a:cxn>
                  <a:cxn ang="0">
                    <a:pos x="94" y="241"/>
                  </a:cxn>
                  <a:cxn ang="0">
                    <a:pos x="67" y="286"/>
                  </a:cxn>
                  <a:cxn ang="0">
                    <a:pos x="44" y="334"/>
                  </a:cxn>
                  <a:cxn ang="0">
                    <a:pos x="26" y="385"/>
                  </a:cxn>
                  <a:cxn ang="0">
                    <a:pos x="13" y="437"/>
                  </a:cxn>
                  <a:cxn ang="0">
                    <a:pos x="4" y="491"/>
                  </a:cxn>
                  <a:cxn ang="0">
                    <a:pos x="0" y="547"/>
                  </a:cxn>
                  <a:cxn ang="0">
                    <a:pos x="2" y="575"/>
                  </a:cxn>
                  <a:cxn ang="0">
                    <a:pos x="7" y="630"/>
                  </a:cxn>
                  <a:cxn ang="0">
                    <a:pos x="18" y="683"/>
                  </a:cxn>
                  <a:cxn ang="0">
                    <a:pos x="35" y="735"/>
                  </a:cxn>
                  <a:cxn ang="0">
                    <a:pos x="55" y="784"/>
                  </a:cxn>
                  <a:cxn ang="0">
                    <a:pos x="80" y="830"/>
                  </a:cxn>
                  <a:cxn ang="0">
                    <a:pos x="110" y="875"/>
                  </a:cxn>
                  <a:cxn ang="0">
                    <a:pos x="143" y="914"/>
                  </a:cxn>
                  <a:cxn ang="0">
                    <a:pos x="181" y="952"/>
                  </a:cxn>
                  <a:cxn ang="0">
                    <a:pos x="221" y="985"/>
                  </a:cxn>
                  <a:cxn ang="0">
                    <a:pos x="265" y="1015"/>
                  </a:cxn>
                  <a:cxn ang="0">
                    <a:pos x="311" y="1039"/>
                  </a:cxn>
                  <a:cxn ang="0">
                    <a:pos x="360" y="1060"/>
                  </a:cxn>
                  <a:cxn ang="0">
                    <a:pos x="411" y="1077"/>
                  </a:cxn>
                  <a:cxn ang="0">
                    <a:pos x="465" y="1087"/>
                  </a:cxn>
                  <a:cxn ang="0">
                    <a:pos x="520" y="1094"/>
                  </a:cxn>
                  <a:cxn ang="0">
                    <a:pos x="548" y="1094"/>
                  </a:cxn>
                  <a:cxn ang="0">
                    <a:pos x="599" y="1091"/>
                  </a:cxn>
                  <a:cxn ang="0">
                    <a:pos x="647" y="1085"/>
                  </a:cxn>
                  <a:cxn ang="0">
                    <a:pos x="695" y="1074"/>
                  </a:cxn>
                  <a:cxn ang="0">
                    <a:pos x="741" y="1058"/>
                  </a:cxn>
                  <a:cxn ang="0">
                    <a:pos x="786" y="1039"/>
                  </a:cxn>
                  <a:cxn ang="0">
                    <a:pos x="828" y="1017"/>
                  </a:cxn>
                  <a:cxn ang="0">
                    <a:pos x="868" y="991"/>
                  </a:cxn>
                  <a:cxn ang="0">
                    <a:pos x="904" y="962"/>
                  </a:cxn>
                  <a:cxn ang="0">
                    <a:pos x="904" y="131"/>
                  </a:cxn>
                  <a:cxn ang="0">
                    <a:pos x="868" y="103"/>
                  </a:cxn>
                  <a:cxn ang="0">
                    <a:pos x="828" y="76"/>
                  </a:cxn>
                  <a:cxn ang="0">
                    <a:pos x="786" y="54"/>
                  </a:cxn>
                  <a:cxn ang="0">
                    <a:pos x="741" y="35"/>
                  </a:cxn>
                  <a:cxn ang="0">
                    <a:pos x="695" y="20"/>
                  </a:cxn>
                  <a:cxn ang="0">
                    <a:pos x="647" y="9"/>
                  </a:cxn>
                  <a:cxn ang="0">
                    <a:pos x="599" y="2"/>
                  </a:cxn>
                  <a:cxn ang="0">
                    <a:pos x="548" y="0"/>
                  </a:cxn>
                </a:cxnLst>
                <a:rect l="0" t="0" r="r" b="b"/>
                <a:pathLst>
                  <a:path w="904" h="1094">
                    <a:moveTo>
                      <a:pt x="548" y="0"/>
                    </a:moveTo>
                    <a:lnTo>
                      <a:pt x="548" y="0"/>
                    </a:lnTo>
                    <a:lnTo>
                      <a:pt x="520" y="1"/>
                    </a:lnTo>
                    <a:lnTo>
                      <a:pt x="491" y="3"/>
                    </a:lnTo>
                    <a:lnTo>
                      <a:pt x="465" y="6"/>
                    </a:lnTo>
                    <a:lnTo>
                      <a:pt x="437" y="11"/>
                    </a:lnTo>
                    <a:lnTo>
                      <a:pt x="411" y="17"/>
                    </a:lnTo>
                    <a:lnTo>
                      <a:pt x="385" y="24"/>
                    </a:lnTo>
                    <a:lnTo>
                      <a:pt x="360" y="33"/>
                    </a:lnTo>
                    <a:lnTo>
                      <a:pt x="336" y="43"/>
                    </a:lnTo>
                    <a:lnTo>
                      <a:pt x="311" y="54"/>
                    </a:lnTo>
                    <a:lnTo>
                      <a:pt x="287" y="66"/>
                    </a:lnTo>
                    <a:lnTo>
                      <a:pt x="265" y="79"/>
                    </a:lnTo>
                    <a:lnTo>
                      <a:pt x="243" y="94"/>
                    </a:lnTo>
                    <a:lnTo>
                      <a:pt x="221" y="108"/>
                    </a:lnTo>
                    <a:lnTo>
                      <a:pt x="199" y="125"/>
                    </a:lnTo>
                    <a:lnTo>
                      <a:pt x="181" y="142"/>
                    </a:lnTo>
                    <a:lnTo>
                      <a:pt x="161" y="160"/>
                    </a:lnTo>
                    <a:lnTo>
                      <a:pt x="143" y="179"/>
                    </a:lnTo>
                    <a:lnTo>
                      <a:pt x="125" y="199"/>
                    </a:lnTo>
                    <a:lnTo>
                      <a:pt x="110" y="220"/>
                    </a:lnTo>
                    <a:lnTo>
                      <a:pt x="94" y="241"/>
                    </a:lnTo>
                    <a:lnTo>
                      <a:pt x="80" y="263"/>
                    </a:lnTo>
                    <a:lnTo>
                      <a:pt x="67" y="286"/>
                    </a:lnTo>
                    <a:lnTo>
                      <a:pt x="55" y="309"/>
                    </a:lnTo>
                    <a:lnTo>
                      <a:pt x="44" y="334"/>
                    </a:lnTo>
                    <a:lnTo>
                      <a:pt x="35" y="359"/>
                    </a:lnTo>
                    <a:lnTo>
                      <a:pt x="26" y="385"/>
                    </a:lnTo>
                    <a:lnTo>
                      <a:pt x="18" y="410"/>
                    </a:lnTo>
                    <a:lnTo>
                      <a:pt x="13" y="437"/>
                    </a:lnTo>
                    <a:lnTo>
                      <a:pt x="7" y="463"/>
                    </a:lnTo>
                    <a:lnTo>
                      <a:pt x="4" y="491"/>
                    </a:lnTo>
                    <a:lnTo>
                      <a:pt x="2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2" y="575"/>
                    </a:lnTo>
                    <a:lnTo>
                      <a:pt x="4" y="603"/>
                    </a:lnTo>
                    <a:lnTo>
                      <a:pt x="7" y="630"/>
                    </a:lnTo>
                    <a:lnTo>
                      <a:pt x="13" y="657"/>
                    </a:lnTo>
                    <a:lnTo>
                      <a:pt x="18" y="683"/>
                    </a:lnTo>
                    <a:lnTo>
                      <a:pt x="26" y="710"/>
                    </a:lnTo>
                    <a:lnTo>
                      <a:pt x="35" y="735"/>
                    </a:lnTo>
                    <a:lnTo>
                      <a:pt x="44" y="760"/>
                    </a:lnTo>
                    <a:lnTo>
                      <a:pt x="55" y="784"/>
                    </a:lnTo>
                    <a:lnTo>
                      <a:pt x="67" y="807"/>
                    </a:lnTo>
                    <a:lnTo>
                      <a:pt x="80" y="830"/>
                    </a:lnTo>
                    <a:lnTo>
                      <a:pt x="94" y="853"/>
                    </a:lnTo>
                    <a:lnTo>
                      <a:pt x="110" y="875"/>
                    </a:lnTo>
                    <a:lnTo>
                      <a:pt x="125" y="895"/>
                    </a:lnTo>
                    <a:lnTo>
                      <a:pt x="143" y="914"/>
                    </a:lnTo>
                    <a:lnTo>
                      <a:pt x="161" y="933"/>
                    </a:lnTo>
                    <a:lnTo>
                      <a:pt x="181" y="952"/>
                    </a:lnTo>
                    <a:lnTo>
                      <a:pt x="199" y="969"/>
                    </a:lnTo>
                    <a:lnTo>
                      <a:pt x="221" y="985"/>
                    </a:lnTo>
                    <a:lnTo>
                      <a:pt x="243" y="1001"/>
                    </a:lnTo>
                    <a:lnTo>
                      <a:pt x="265" y="1015"/>
                    </a:lnTo>
                    <a:lnTo>
                      <a:pt x="287" y="1027"/>
                    </a:lnTo>
                    <a:lnTo>
                      <a:pt x="311" y="1039"/>
                    </a:lnTo>
                    <a:lnTo>
                      <a:pt x="336" y="1050"/>
                    </a:lnTo>
                    <a:lnTo>
                      <a:pt x="360" y="1060"/>
                    </a:lnTo>
                    <a:lnTo>
                      <a:pt x="385" y="1069"/>
                    </a:lnTo>
                    <a:lnTo>
                      <a:pt x="411" y="1077"/>
                    </a:lnTo>
                    <a:lnTo>
                      <a:pt x="437" y="1083"/>
                    </a:lnTo>
                    <a:lnTo>
                      <a:pt x="465" y="1087"/>
                    </a:lnTo>
                    <a:lnTo>
                      <a:pt x="491" y="1091"/>
                    </a:lnTo>
                    <a:lnTo>
                      <a:pt x="520" y="1094"/>
                    </a:lnTo>
                    <a:lnTo>
                      <a:pt x="548" y="1094"/>
                    </a:lnTo>
                    <a:lnTo>
                      <a:pt x="548" y="1094"/>
                    </a:lnTo>
                    <a:lnTo>
                      <a:pt x="573" y="1094"/>
                    </a:lnTo>
                    <a:lnTo>
                      <a:pt x="599" y="1091"/>
                    </a:lnTo>
                    <a:lnTo>
                      <a:pt x="623" y="1089"/>
                    </a:lnTo>
                    <a:lnTo>
                      <a:pt x="647" y="1085"/>
                    </a:lnTo>
                    <a:lnTo>
                      <a:pt x="672" y="1079"/>
                    </a:lnTo>
                    <a:lnTo>
                      <a:pt x="695" y="1074"/>
                    </a:lnTo>
                    <a:lnTo>
                      <a:pt x="718" y="1067"/>
                    </a:lnTo>
                    <a:lnTo>
                      <a:pt x="741" y="1058"/>
                    </a:lnTo>
                    <a:lnTo>
                      <a:pt x="764" y="1049"/>
                    </a:lnTo>
                    <a:lnTo>
                      <a:pt x="786" y="1039"/>
                    </a:lnTo>
                    <a:lnTo>
                      <a:pt x="807" y="1028"/>
                    </a:lnTo>
                    <a:lnTo>
                      <a:pt x="828" y="1017"/>
                    </a:lnTo>
                    <a:lnTo>
                      <a:pt x="848" y="1004"/>
                    </a:lnTo>
                    <a:lnTo>
                      <a:pt x="868" y="991"/>
                    </a:lnTo>
                    <a:lnTo>
                      <a:pt x="886" y="976"/>
                    </a:lnTo>
                    <a:lnTo>
                      <a:pt x="904" y="962"/>
                    </a:lnTo>
                    <a:lnTo>
                      <a:pt x="904" y="131"/>
                    </a:lnTo>
                    <a:lnTo>
                      <a:pt x="904" y="131"/>
                    </a:lnTo>
                    <a:lnTo>
                      <a:pt x="886" y="117"/>
                    </a:lnTo>
                    <a:lnTo>
                      <a:pt x="868" y="103"/>
                    </a:lnTo>
                    <a:lnTo>
                      <a:pt x="848" y="89"/>
                    </a:lnTo>
                    <a:lnTo>
                      <a:pt x="828" y="76"/>
                    </a:lnTo>
                    <a:lnTo>
                      <a:pt x="807" y="65"/>
                    </a:lnTo>
                    <a:lnTo>
                      <a:pt x="786" y="54"/>
                    </a:lnTo>
                    <a:lnTo>
                      <a:pt x="764" y="44"/>
                    </a:lnTo>
                    <a:lnTo>
                      <a:pt x="741" y="35"/>
                    </a:lnTo>
                    <a:lnTo>
                      <a:pt x="718" y="27"/>
                    </a:lnTo>
                    <a:lnTo>
                      <a:pt x="695" y="20"/>
                    </a:lnTo>
                    <a:lnTo>
                      <a:pt x="672" y="14"/>
                    </a:lnTo>
                    <a:lnTo>
                      <a:pt x="647" y="9"/>
                    </a:lnTo>
                    <a:lnTo>
                      <a:pt x="623" y="5"/>
                    </a:lnTo>
                    <a:lnTo>
                      <a:pt x="599" y="2"/>
                    </a:lnTo>
                    <a:lnTo>
                      <a:pt x="573" y="1"/>
                    </a:lnTo>
                    <a:lnTo>
                      <a:pt x="548" y="0"/>
                    </a:lnTo>
                  </a:path>
                </a:pathLst>
              </a:cu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8" name=""/>
              <p:cNvSpPr/>
              <p:nvPr/>
            </p:nvSpPr>
            <p:spPr>
              <a:xfrm>
                <a:off x="7707312" y="3939856"/>
                <a:ext cx="1433513" cy="1736725"/>
              </a:xfrm>
              <a:custGeom>
                <a:avLst/>
                <a:gdLst/>
                <a:cxnLst>
                  <a:cxn ang="0">
                    <a:pos x="547" y="0"/>
                  </a:cxn>
                  <a:cxn ang="0">
                    <a:pos x="490" y="3"/>
                  </a:cxn>
                  <a:cxn ang="0">
                    <a:pos x="436" y="11"/>
                  </a:cxn>
                  <a:cxn ang="0">
                    <a:pos x="384" y="25"/>
                  </a:cxn>
                  <a:cxn ang="0">
                    <a:pos x="334" y="43"/>
                  </a:cxn>
                  <a:cxn ang="0">
                    <a:pos x="286" y="66"/>
                  </a:cxn>
                  <a:cxn ang="0">
                    <a:pos x="242" y="94"/>
                  </a:cxn>
                  <a:cxn ang="0">
                    <a:pos x="198" y="125"/>
                  </a:cxn>
                  <a:cxn ang="0">
                    <a:pos x="160" y="160"/>
                  </a:cxn>
                  <a:cxn ang="0">
                    <a:pos x="124" y="199"/>
                  </a:cxn>
                  <a:cxn ang="0">
                    <a:pos x="93" y="241"/>
                  </a:cxn>
                  <a:cxn ang="0">
                    <a:pos x="66" y="286"/>
                  </a:cxn>
                  <a:cxn ang="0">
                    <a:pos x="42" y="334"/>
                  </a:cxn>
                  <a:cxn ang="0">
                    <a:pos x="25" y="385"/>
                  </a:cxn>
                  <a:cxn ang="0">
                    <a:pos x="11" y="437"/>
                  </a:cxn>
                  <a:cxn ang="0">
                    <a:pos x="3" y="491"/>
                  </a:cxn>
                  <a:cxn ang="0">
                    <a:pos x="0" y="547"/>
                  </a:cxn>
                  <a:cxn ang="0">
                    <a:pos x="0" y="575"/>
                  </a:cxn>
                  <a:cxn ang="0">
                    <a:pos x="6" y="630"/>
                  </a:cxn>
                  <a:cxn ang="0">
                    <a:pos x="17" y="683"/>
                  </a:cxn>
                  <a:cxn ang="0">
                    <a:pos x="34" y="735"/>
                  </a:cxn>
                  <a:cxn ang="0">
                    <a:pos x="53" y="784"/>
                  </a:cxn>
                  <a:cxn ang="0">
                    <a:pos x="79" y="831"/>
                  </a:cxn>
                  <a:cxn ang="0">
                    <a:pos x="109" y="875"/>
                  </a:cxn>
                  <a:cxn ang="0">
                    <a:pos x="142" y="915"/>
                  </a:cxn>
                  <a:cxn ang="0">
                    <a:pos x="180" y="952"/>
                  </a:cxn>
                  <a:cxn ang="0">
                    <a:pos x="219" y="985"/>
                  </a:cxn>
                  <a:cxn ang="0">
                    <a:pos x="264" y="1015"/>
                  </a:cxn>
                  <a:cxn ang="0">
                    <a:pos x="310" y="1041"/>
                  </a:cxn>
                  <a:cxn ang="0">
                    <a:pos x="359" y="1061"/>
                  </a:cxn>
                  <a:cxn ang="0">
                    <a:pos x="410" y="1077"/>
                  </a:cxn>
                  <a:cxn ang="0">
                    <a:pos x="464" y="1088"/>
                  </a:cxn>
                  <a:cxn ang="0">
                    <a:pos x="519" y="1094"/>
                  </a:cxn>
                  <a:cxn ang="0">
                    <a:pos x="547" y="1094"/>
                  </a:cxn>
                  <a:cxn ang="0">
                    <a:pos x="598" y="1092"/>
                  </a:cxn>
                  <a:cxn ang="0">
                    <a:pos x="646" y="1085"/>
                  </a:cxn>
                  <a:cxn ang="0">
                    <a:pos x="694" y="1074"/>
                  </a:cxn>
                  <a:cxn ang="0">
                    <a:pos x="740" y="1059"/>
                  </a:cxn>
                  <a:cxn ang="0">
                    <a:pos x="783" y="1041"/>
                  </a:cxn>
                  <a:cxn ang="0">
                    <a:pos x="825" y="1017"/>
                  </a:cxn>
                  <a:cxn ang="0">
                    <a:pos x="865" y="992"/>
                  </a:cxn>
                  <a:cxn ang="0">
                    <a:pos x="903" y="962"/>
                  </a:cxn>
                  <a:cxn ang="0">
                    <a:pos x="903" y="132"/>
                  </a:cxn>
                  <a:cxn ang="0">
                    <a:pos x="865" y="103"/>
                  </a:cxn>
                  <a:cxn ang="0">
                    <a:pos x="825" y="76"/>
                  </a:cxn>
                  <a:cxn ang="0">
                    <a:pos x="783" y="54"/>
                  </a:cxn>
                  <a:cxn ang="0">
                    <a:pos x="740" y="35"/>
                  </a:cxn>
                  <a:cxn ang="0">
                    <a:pos x="694" y="20"/>
                  </a:cxn>
                  <a:cxn ang="0">
                    <a:pos x="646" y="9"/>
                  </a:cxn>
                  <a:cxn ang="0">
                    <a:pos x="598" y="2"/>
                  </a:cxn>
                  <a:cxn ang="0">
                    <a:pos x="547" y="0"/>
                  </a:cxn>
                </a:cxnLst>
                <a:rect l="0" t="0" r="r" b="b"/>
                <a:pathLst>
                  <a:path w="903" h="1094">
                    <a:moveTo>
                      <a:pt x="547" y="0"/>
                    </a:moveTo>
                    <a:lnTo>
                      <a:pt x="547" y="0"/>
                    </a:lnTo>
                    <a:lnTo>
                      <a:pt x="519" y="1"/>
                    </a:lnTo>
                    <a:lnTo>
                      <a:pt x="490" y="3"/>
                    </a:lnTo>
                    <a:lnTo>
                      <a:pt x="464" y="7"/>
                    </a:lnTo>
                    <a:lnTo>
                      <a:pt x="436" y="11"/>
                    </a:lnTo>
                    <a:lnTo>
                      <a:pt x="410" y="18"/>
                    </a:lnTo>
                    <a:lnTo>
                      <a:pt x="384" y="25"/>
                    </a:lnTo>
                    <a:lnTo>
                      <a:pt x="359" y="33"/>
                    </a:lnTo>
                    <a:lnTo>
                      <a:pt x="334" y="43"/>
                    </a:lnTo>
                    <a:lnTo>
                      <a:pt x="310" y="54"/>
                    </a:lnTo>
                    <a:lnTo>
                      <a:pt x="286" y="66"/>
                    </a:lnTo>
                    <a:lnTo>
                      <a:pt x="264" y="80"/>
                    </a:lnTo>
                    <a:lnTo>
                      <a:pt x="242" y="94"/>
                    </a:lnTo>
                    <a:lnTo>
                      <a:pt x="219" y="109"/>
                    </a:lnTo>
                    <a:lnTo>
                      <a:pt x="198" y="125"/>
                    </a:lnTo>
                    <a:lnTo>
                      <a:pt x="180" y="143"/>
                    </a:lnTo>
                    <a:lnTo>
                      <a:pt x="160" y="160"/>
                    </a:lnTo>
                    <a:lnTo>
                      <a:pt x="142" y="179"/>
                    </a:lnTo>
                    <a:lnTo>
                      <a:pt x="124" y="199"/>
                    </a:lnTo>
                    <a:lnTo>
                      <a:pt x="109" y="220"/>
                    </a:lnTo>
                    <a:lnTo>
                      <a:pt x="93" y="241"/>
                    </a:lnTo>
                    <a:lnTo>
                      <a:pt x="79" y="263"/>
                    </a:lnTo>
                    <a:lnTo>
                      <a:pt x="66" y="286"/>
                    </a:lnTo>
                    <a:lnTo>
                      <a:pt x="53" y="310"/>
                    </a:lnTo>
                    <a:lnTo>
                      <a:pt x="42" y="334"/>
                    </a:lnTo>
                    <a:lnTo>
                      <a:pt x="34" y="359"/>
                    </a:lnTo>
                    <a:lnTo>
                      <a:pt x="25" y="385"/>
                    </a:lnTo>
                    <a:lnTo>
                      <a:pt x="17" y="410"/>
                    </a:lnTo>
                    <a:lnTo>
                      <a:pt x="11" y="437"/>
                    </a:lnTo>
                    <a:lnTo>
                      <a:pt x="6" y="464"/>
                    </a:lnTo>
                    <a:lnTo>
                      <a:pt x="3" y="491"/>
                    </a:lnTo>
                    <a:lnTo>
                      <a:pt x="0" y="519"/>
                    </a:lnTo>
                    <a:lnTo>
                      <a:pt x="0" y="547"/>
                    </a:lnTo>
                    <a:lnTo>
                      <a:pt x="0" y="547"/>
                    </a:lnTo>
                    <a:lnTo>
                      <a:pt x="0" y="575"/>
                    </a:lnTo>
                    <a:lnTo>
                      <a:pt x="3" y="603"/>
                    </a:lnTo>
                    <a:lnTo>
                      <a:pt x="6" y="630"/>
                    </a:lnTo>
                    <a:lnTo>
                      <a:pt x="11" y="658"/>
                    </a:lnTo>
                    <a:lnTo>
                      <a:pt x="17" y="683"/>
                    </a:lnTo>
                    <a:lnTo>
                      <a:pt x="25" y="710"/>
                    </a:lnTo>
                    <a:lnTo>
                      <a:pt x="34" y="735"/>
                    </a:lnTo>
                    <a:lnTo>
                      <a:pt x="42" y="760"/>
                    </a:lnTo>
                    <a:lnTo>
                      <a:pt x="53" y="784"/>
                    </a:lnTo>
                    <a:lnTo>
                      <a:pt x="66" y="808"/>
                    </a:lnTo>
                    <a:lnTo>
                      <a:pt x="79" y="831"/>
                    </a:lnTo>
                    <a:lnTo>
                      <a:pt x="93" y="853"/>
                    </a:lnTo>
                    <a:lnTo>
                      <a:pt x="109" y="875"/>
                    </a:lnTo>
                    <a:lnTo>
                      <a:pt x="124" y="895"/>
                    </a:lnTo>
                    <a:lnTo>
                      <a:pt x="142" y="915"/>
                    </a:lnTo>
                    <a:lnTo>
                      <a:pt x="160" y="934"/>
                    </a:lnTo>
                    <a:lnTo>
                      <a:pt x="180" y="952"/>
                    </a:lnTo>
                    <a:lnTo>
                      <a:pt x="198" y="969"/>
                    </a:lnTo>
                    <a:lnTo>
                      <a:pt x="219" y="985"/>
                    </a:lnTo>
                    <a:lnTo>
                      <a:pt x="242" y="1001"/>
                    </a:lnTo>
                    <a:lnTo>
                      <a:pt x="264" y="1015"/>
                    </a:lnTo>
                    <a:lnTo>
                      <a:pt x="286" y="1028"/>
                    </a:lnTo>
                    <a:lnTo>
                      <a:pt x="310" y="1041"/>
                    </a:lnTo>
                    <a:lnTo>
                      <a:pt x="334" y="1052"/>
                    </a:lnTo>
                    <a:lnTo>
                      <a:pt x="359" y="1061"/>
                    </a:lnTo>
                    <a:lnTo>
                      <a:pt x="384" y="1069"/>
                    </a:lnTo>
                    <a:lnTo>
                      <a:pt x="410" y="1077"/>
                    </a:lnTo>
                    <a:lnTo>
                      <a:pt x="436" y="1083"/>
                    </a:lnTo>
                    <a:lnTo>
                      <a:pt x="464" y="1088"/>
                    </a:lnTo>
                    <a:lnTo>
                      <a:pt x="490" y="1092"/>
                    </a:lnTo>
                    <a:lnTo>
                      <a:pt x="519" y="1094"/>
                    </a:lnTo>
                    <a:lnTo>
                      <a:pt x="547" y="1094"/>
                    </a:lnTo>
                    <a:lnTo>
                      <a:pt x="547" y="1094"/>
                    </a:lnTo>
                    <a:lnTo>
                      <a:pt x="572" y="1094"/>
                    </a:lnTo>
                    <a:lnTo>
                      <a:pt x="598" y="1092"/>
                    </a:lnTo>
                    <a:lnTo>
                      <a:pt x="622" y="1089"/>
                    </a:lnTo>
                    <a:lnTo>
                      <a:pt x="646" y="1085"/>
                    </a:lnTo>
                    <a:lnTo>
                      <a:pt x="671" y="1080"/>
                    </a:lnTo>
                    <a:lnTo>
                      <a:pt x="694" y="1074"/>
                    </a:lnTo>
                    <a:lnTo>
                      <a:pt x="717" y="1067"/>
                    </a:lnTo>
                    <a:lnTo>
                      <a:pt x="740" y="1059"/>
                    </a:lnTo>
                    <a:lnTo>
                      <a:pt x="762" y="1051"/>
                    </a:lnTo>
                    <a:lnTo>
                      <a:pt x="783" y="1041"/>
                    </a:lnTo>
                    <a:lnTo>
                      <a:pt x="806" y="1030"/>
                    </a:lnTo>
                    <a:lnTo>
                      <a:pt x="825" y="1017"/>
                    </a:lnTo>
                    <a:lnTo>
                      <a:pt x="846" y="1005"/>
                    </a:lnTo>
                    <a:lnTo>
                      <a:pt x="865" y="992"/>
                    </a:lnTo>
                    <a:lnTo>
                      <a:pt x="884" y="978"/>
                    </a:lnTo>
                    <a:lnTo>
                      <a:pt x="903" y="962"/>
                    </a:lnTo>
                    <a:lnTo>
                      <a:pt x="903" y="132"/>
                    </a:lnTo>
                    <a:lnTo>
                      <a:pt x="903" y="132"/>
                    </a:lnTo>
                    <a:lnTo>
                      <a:pt x="884" y="117"/>
                    </a:lnTo>
                    <a:lnTo>
                      <a:pt x="865" y="103"/>
                    </a:lnTo>
                    <a:lnTo>
                      <a:pt x="846" y="90"/>
                    </a:lnTo>
                    <a:lnTo>
                      <a:pt x="825" y="76"/>
                    </a:lnTo>
                    <a:lnTo>
                      <a:pt x="806" y="65"/>
                    </a:lnTo>
                    <a:lnTo>
                      <a:pt x="783" y="54"/>
                    </a:lnTo>
                    <a:lnTo>
                      <a:pt x="762" y="44"/>
                    </a:lnTo>
                    <a:lnTo>
                      <a:pt x="740" y="35"/>
                    </a:lnTo>
                    <a:lnTo>
                      <a:pt x="717" y="28"/>
                    </a:lnTo>
                    <a:lnTo>
                      <a:pt x="694" y="20"/>
                    </a:lnTo>
                    <a:lnTo>
                      <a:pt x="671" y="14"/>
                    </a:lnTo>
                    <a:lnTo>
                      <a:pt x="646" y="9"/>
                    </a:lnTo>
                    <a:lnTo>
                      <a:pt x="622" y="5"/>
                    </a:lnTo>
                    <a:lnTo>
                      <a:pt x="598" y="2"/>
                    </a:lnTo>
                    <a:lnTo>
                      <a:pt x="572" y="1"/>
                    </a:lnTo>
                    <a:lnTo>
                      <a:pt x="547" y="0"/>
                    </a:lnTo>
                  </a:path>
                </a:pathLst>
              </a:cu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49" name=""/>
              <p:cNvSpPr/>
              <p:nvPr/>
            </p:nvSpPr>
            <p:spPr>
              <a:xfrm>
                <a:off x="7716837" y="0"/>
                <a:ext cx="1428750" cy="950913"/>
              </a:xfrm>
              <a:custGeom>
                <a:avLst/>
                <a:gdLst/>
                <a:cxnLst>
                  <a:cxn ang="0">
                    <a:pos x="900" y="0"/>
                  </a:cxn>
                  <a:cxn ang="0">
                    <a:pos x="3" y="0"/>
                  </a:cxn>
                  <a:cxn ang="0">
                    <a:pos x="3" y="0"/>
                  </a:cxn>
                  <a:cxn ang="0">
                    <a:pos x="1" y="27"/>
                  </a:cxn>
                  <a:cxn ang="0">
                    <a:pos x="0" y="53"/>
                  </a:cxn>
                  <a:cxn ang="0">
                    <a:pos x="0" y="53"/>
                  </a:cxn>
                  <a:cxn ang="0">
                    <a:pos x="1" y="81"/>
                  </a:cxn>
                  <a:cxn ang="0">
                    <a:pos x="3" y="108"/>
                  </a:cxn>
                  <a:cxn ang="0">
                    <a:pos x="7" y="136"/>
                  </a:cxn>
                  <a:cxn ang="0">
                    <a:pos x="12" y="164"/>
                  </a:cxn>
                  <a:cxn ang="0">
                    <a:pos x="18" y="189"/>
                  </a:cxn>
                  <a:cxn ang="0">
                    <a:pos x="25" y="216"/>
                  </a:cxn>
                  <a:cxn ang="0">
                    <a:pos x="34" y="241"/>
                  </a:cxn>
                  <a:cxn ang="0">
                    <a:pos x="43" y="265"/>
                  </a:cxn>
                  <a:cxn ang="0">
                    <a:pos x="54" y="290"/>
                  </a:cxn>
                  <a:cxn ang="0">
                    <a:pos x="66" y="314"/>
                  </a:cxn>
                  <a:cxn ang="0">
                    <a:pos x="80" y="336"/>
                  </a:cxn>
                  <a:cxn ang="0">
                    <a:pos x="94" y="358"/>
                  </a:cxn>
                  <a:cxn ang="0">
                    <a:pos x="109" y="380"/>
                  </a:cxn>
                  <a:cxn ang="0">
                    <a:pos x="125" y="400"/>
                  </a:cxn>
                  <a:cxn ang="0">
                    <a:pos x="143" y="420"/>
                  </a:cxn>
                  <a:cxn ang="0">
                    <a:pos x="160" y="440"/>
                  </a:cxn>
                  <a:cxn ang="0">
                    <a:pos x="180" y="458"/>
                  </a:cxn>
                  <a:cxn ang="0">
                    <a:pos x="199" y="476"/>
                  </a:cxn>
                  <a:cxn ang="0">
                    <a:pos x="220" y="491"/>
                  </a:cxn>
                  <a:cxn ang="0">
                    <a:pos x="242" y="507"/>
                  </a:cxn>
                  <a:cxn ang="0">
                    <a:pos x="264" y="521"/>
                  </a:cxn>
                  <a:cxn ang="0">
                    <a:pos x="286" y="534"/>
                  </a:cxn>
                  <a:cxn ang="0">
                    <a:pos x="311" y="546"/>
                  </a:cxn>
                  <a:cxn ang="0">
                    <a:pos x="335" y="557"/>
                  </a:cxn>
                  <a:cxn ang="0">
                    <a:pos x="359" y="566"/>
                  </a:cxn>
                  <a:cxn ang="0">
                    <a:pos x="385" y="575"/>
                  </a:cxn>
                  <a:cxn ang="0">
                    <a:pos x="410" y="583"/>
                  </a:cxn>
                  <a:cxn ang="0">
                    <a:pos x="437" y="588"/>
                  </a:cxn>
                  <a:cxn ang="0">
                    <a:pos x="464" y="594"/>
                  </a:cxn>
                  <a:cxn ang="0">
                    <a:pos x="491" y="597"/>
                  </a:cxn>
                  <a:cxn ang="0">
                    <a:pos x="520" y="599"/>
                  </a:cxn>
                  <a:cxn ang="0">
                    <a:pos x="547" y="599"/>
                  </a:cxn>
                  <a:cxn ang="0">
                    <a:pos x="547" y="599"/>
                  </a:cxn>
                  <a:cxn ang="0">
                    <a:pos x="573" y="599"/>
                  </a:cxn>
                  <a:cxn ang="0">
                    <a:pos x="597" y="597"/>
                  </a:cxn>
                  <a:cxn ang="0">
                    <a:pos x="621" y="595"/>
                  </a:cxn>
                  <a:cxn ang="0">
                    <a:pos x="646" y="591"/>
                  </a:cxn>
                  <a:cxn ang="0">
                    <a:pos x="670" y="586"/>
                  </a:cxn>
                  <a:cxn ang="0">
                    <a:pos x="693" y="581"/>
                  </a:cxn>
                  <a:cxn ang="0">
                    <a:pos x="715" y="573"/>
                  </a:cxn>
                  <a:cxn ang="0">
                    <a:pos x="739" y="565"/>
                  </a:cxn>
                  <a:cxn ang="0">
                    <a:pos x="761" y="556"/>
                  </a:cxn>
                  <a:cxn ang="0">
                    <a:pos x="782" y="547"/>
                  </a:cxn>
                  <a:cxn ang="0">
                    <a:pos x="803" y="536"/>
                  </a:cxn>
                  <a:cxn ang="0">
                    <a:pos x="824" y="525"/>
                  </a:cxn>
                  <a:cxn ang="0">
                    <a:pos x="844" y="513"/>
                  </a:cxn>
                  <a:cxn ang="0">
                    <a:pos x="864" y="500"/>
                  </a:cxn>
                  <a:cxn ang="0">
                    <a:pos x="882" y="486"/>
                  </a:cxn>
                  <a:cxn ang="0">
                    <a:pos x="900" y="471"/>
                  </a:cxn>
                  <a:cxn ang="0">
                    <a:pos x="900" y="0"/>
                  </a:cxn>
                </a:cxnLst>
                <a:rect l="0" t="0" r="r" b="b"/>
                <a:pathLst>
                  <a:path w="900" h="599">
                    <a:moveTo>
                      <a:pt x="900" y="0"/>
                    </a:moveTo>
                    <a:lnTo>
                      <a:pt x="3" y="0"/>
                    </a:lnTo>
                    <a:lnTo>
                      <a:pt x="3" y="0"/>
                    </a:lnTo>
                    <a:lnTo>
                      <a:pt x="1" y="27"/>
                    </a:lnTo>
                    <a:lnTo>
                      <a:pt x="0" y="53"/>
                    </a:lnTo>
                    <a:lnTo>
                      <a:pt x="0" y="53"/>
                    </a:lnTo>
                    <a:lnTo>
                      <a:pt x="1" y="81"/>
                    </a:lnTo>
                    <a:lnTo>
                      <a:pt x="3" y="108"/>
                    </a:lnTo>
                    <a:lnTo>
                      <a:pt x="7" y="136"/>
                    </a:lnTo>
                    <a:lnTo>
                      <a:pt x="12" y="164"/>
                    </a:lnTo>
                    <a:lnTo>
                      <a:pt x="18" y="189"/>
                    </a:lnTo>
                    <a:lnTo>
                      <a:pt x="25" y="216"/>
                    </a:lnTo>
                    <a:lnTo>
                      <a:pt x="34" y="241"/>
                    </a:lnTo>
                    <a:lnTo>
                      <a:pt x="43" y="265"/>
                    </a:lnTo>
                    <a:lnTo>
                      <a:pt x="54" y="290"/>
                    </a:lnTo>
                    <a:lnTo>
                      <a:pt x="66" y="314"/>
                    </a:lnTo>
                    <a:lnTo>
                      <a:pt x="80" y="336"/>
                    </a:lnTo>
                    <a:lnTo>
                      <a:pt x="94" y="358"/>
                    </a:lnTo>
                    <a:lnTo>
                      <a:pt x="109" y="380"/>
                    </a:lnTo>
                    <a:lnTo>
                      <a:pt x="125" y="400"/>
                    </a:lnTo>
                    <a:lnTo>
                      <a:pt x="143" y="420"/>
                    </a:lnTo>
                    <a:lnTo>
                      <a:pt x="160" y="440"/>
                    </a:lnTo>
                    <a:lnTo>
                      <a:pt x="180" y="458"/>
                    </a:lnTo>
                    <a:lnTo>
                      <a:pt x="199" y="476"/>
                    </a:lnTo>
                    <a:lnTo>
                      <a:pt x="220" y="491"/>
                    </a:lnTo>
                    <a:lnTo>
                      <a:pt x="242" y="507"/>
                    </a:lnTo>
                    <a:lnTo>
                      <a:pt x="264" y="521"/>
                    </a:lnTo>
                    <a:lnTo>
                      <a:pt x="286" y="534"/>
                    </a:lnTo>
                    <a:lnTo>
                      <a:pt x="311" y="546"/>
                    </a:lnTo>
                    <a:lnTo>
                      <a:pt x="335" y="557"/>
                    </a:lnTo>
                    <a:lnTo>
                      <a:pt x="359" y="566"/>
                    </a:lnTo>
                    <a:lnTo>
                      <a:pt x="385" y="575"/>
                    </a:lnTo>
                    <a:lnTo>
                      <a:pt x="410" y="583"/>
                    </a:lnTo>
                    <a:lnTo>
                      <a:pt x="437" y="588"/>
                    </a:lnTo>
                    <a:lnTo>
                      <a:pt x="464" y="594"/>
                    </a:lnTo>
                    <a:lnTo>
                      <a:pt x="491" y="597"/>
                    </a:lnTo>
                    <a:lnTo>
                      <a:pt x="520" y="599"/>
                    </a:lnTo>
                    <a:lnTo>
                      <a:pt x="547" y="599"/>
                    </a:lnTo>
                    <a:lnTo>
                      <a:pt x="547" y="599"/>
                    </a:lnTo>
                    <a:lnTo>
                      <a:pt x="573" y="599"/>
                    </a:lnTo>
                    <a:lnTo>
                      <a:pt x="597" y="597"/>
                    </a:lnTo>
                    <a:lnTo>
                      <a:pt x="621" y="595"/>
                    </a:lnTo>
                    <a:lnTo>
                      <a:pt x="646" y="591"/>
                    </a:lnTo>
                    <a:lnTo>
                      <a:pt x="670" y="586"/>
                    </a:lnTo>
                    <a:lnTo>
                      <a:pt x="693" y="581"/>
                    </a:lnTo>
                    <a:lnTo>
                      <a:pt x="715" y="573"/>
                    </a:lnTo>
                    <a:lnTo>
                      <a:pt x="739" y="565"/>
                    </a:lnTo>
                    <a:lnTo>
                      <a:pt x="761" y="556"/>
                    </a:lnTo>
                    <a:lnTo>
                      <a:pt x="782" y="547"/>
                    </a:lnTo>
                    <a:lnTo>
                      <a:pt x="803" y="536"/>
                    </a:lnTo>
                    <a:lnTo>
                      <a:pt x="824" y="525"/>
                    </a:lnTo>
                    <a:lnTo>
                      <a:pt x="844" y="513"/>
                    </a:lnTo>
                    <a:lnTo>
                      <a:pt x="864" y="500"/>
                    </a:lnTo>
                    <a:lnTo>
                      <a:pt x="882" y="486"/>
                    </a:lnTo>
                    <a:lnTo>
                      <a:pt x="900" y="471"/>
                    </a:lnTo>
                    <a:lnTo>
                      <a:pt x="900" y="0"/>
                    </a:lnTo>
                  </a:path>
                </a:pathLst>
              </a:custGeom>
              <a:solidFill>
                <a:schemeClr val="bg1">
                  <a:alpha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  <p:grpSp>
          <p:nvGrpSpPr>
            <p:cNvPr id="50" name=""/>
            <p:cNvGrpSpPr/>
            <p:nvPr userDrawn="1"/>
          </p:nvGrpSpPr>
          <p:grpSpPr>
            <a:xfrm rot="0">
              <a:off x="5124362" y="-892801"/>
              <a:ext cx="1828487" cy="3920881"/>
              <a:chOff x="3428815" y="-892801"/>
              <a:chExt cx="1785874" cy="3920881"/>
            </a:xfrm>
          </p:grpSpPr>
          <p:sp>
            <p:nvSpPr>
              <p:cNvPr id="51" name=""/>
              <p:cNvSpPr/>
              <p:nvPr/>
            </p:nvSpPr>
            <p:spPr>
              <a:xfrm>
                <a:off x="3428815" y="136666"/>
                <a:ext cx="1785874" cy="1785874"/>
              </a:xfrm>
              <a:prstGeom prst="ellipse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2" name=""/>
              <p:cNvSpPr/>
              <p:nvPr/>
            </p:nvSpPr>
            <p:spPr>
              <a:xfrm>
                <a:off x="3428815" y="1242206"/>
                <a:ext cx="1785874" cy="1785874"/>
              </a:xfrm>
              <a:prstGeom prst="ellipse">
                <a:avLst/>
              </a:prstGeom>
              <a:solidFill>
                <a:schemeClr val="bg1">
                  <a:alpha val="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  <p:sp>
            <p:nvSpPr>
              <p:cNvPr id="53" name=""/>
              <p:cNvSpPr/>
              <p:nvPr/>
            </p:nvSpPr>
            <p:spPr>
              <a:xfrm rot="17638218">
                <a:off x="3428952" y="-892801"/>
                <a:ext cx="1785600" cy="1785600"/>
              </a:xfrm>
              <a:prstGeom prst="chord">
                <a:avLst>
                  <a:gd name="adj1" fmla="val 3998885"/>
                  <a:gd name="adj2" fmla="val 14738240"/>
                </a:avLst>
              </a:prstGeom>
              <a:solidFill>
                <a:schemeClr val="bg1">
                  <a:alpha val="15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anchor="ctr"/>
              <a:lstStyle/>
              <a:p>
                <a:pPr algn="ctr">
                  <a:defRPr lang="ko-KR" altLang="en-US"/>
                </a:pPr>
                <a:endParaRPr lang="ko-KR" altLang="en-US"/>
              </a:p>
            </p:txBody>
          </p:sp>
        </p:grpSp>
      </p:grpSp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857214" y="4121148"/>
            <a:ext cx="7772318" cy="1362075"/>
          </a:xfrm>
        </p:spPr>
        <p:txBody>
          <a:bodyPr anchor="t"/>
          <a:lstStyle>
            <a:lvl1pPr algn="r">
              <a:defRPr sz="4800" b="0" cap="all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857214" y="3571876"/>
            <a:ext cx="7772318" cy="549272"/>
          </a:xfrm>
        </p:spPr>
        <p:txBody>
          <a:bodyPr anchor="b"/>
          <a:lstStyle>
            <a:lvl1pPr marL="0" indent="0" algn="r">
              <a:buNone/>
              <a:defRPr sz="240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338324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3552790" y="6356350"/>
            <a:ext cx="2038322" cy="365125"/>
          </a:xfrm>
        </p:spPr>
        <p:txBody>
          <a:bodyPr/>
          <a:lstStyle>
            <a:lvl1pPr algn="ctr"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ransition xmlns:mc="http://schemas.openxmlformats.org/markup-compatibility/2006" xmlns:hp="http://schemas.haansoft.com/office/presentation/8.0" mc:Ignorable="hp" hp:hslDur="500"/>
</p:sldLayout>
</file>

<file path=ppt/slideLayouts/slideLayout5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Два объекта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half" idx="1"/>
          </p:nvPr>
        </p:nvSpPr>
        <p:spPr>
          <a:xfrm>
            <a:off x="457194" y="1600200"/>
            <a:ext cx="40385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half" idx="2"/>
          </p:nvPr>
        </p:nvSpPr>
        <p:spPr>
          <a:xfrm>
            <a:off x="4648151" y="1600200"/>
            <a:ext cx="4038557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8" name=""/>
          <p:cNvSpPr/>
          <p:nvPr/>
        </p:nvSpPr>
        <p:spPr>
          <a:xfrm>
            <a:off x="0" y="0"/>
            <a:ext cx="14284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6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олько заголовок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7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Таблицы" type="tbl" preserve="1">
  <p:cSld name="Таблицы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38324" y="274638"/>
            <a:ext cx="6519619" cy="939784"/>
          </a:xfrm>
        </p:spPr>
        <p:txBody>
          <a:bodyPr/>
          <a:lstStyle>
            <a:lvl1pPr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tbl" idx="9"/>
          </p:nvPr>
        </p:nvSpPr>
        <p:spPr>
          <a:xfrm>
            <a:off x="456023" y="1643063"/>
            <a:ext cx="8229514" cy="4525200"/>
          </a:xfrm>
        </p:spPr>
        <p:txBody>
          <a:bodyPr/>
          <a:lstStyle>
            <a:lvl1pPr>
              <a:buNone/>
              <a:defRPr/>
            </a:lvl1pPr>
          </a:lstStyle>
          <a:p>
            <a:pPr lvl="0">
              <a:defRPr lang="ko-KR" altLang="en-US"/>
            </a:pPr>
            <a:r>
              <a:rPr lang="ru-RU" altLang="en-US"/>
              <a:t>Вставка таблицы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10"/>
          </p:nvPr>
        </p:nvSpPr>
        <p:spPr>
          <a:xfrm>
            <a:off x="457194" y="6356350"/>
            <a:ext cx="2133577" cy="365125"/>
          </a:xfrm>
        </p:spPr>
        <p:txBody>
          <a:bodyPr/>
          <a:lstStyle/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11"/>
          </p:nvPr>
        </p:nvSpPr>
        <p:spPr>
          <a:xfrm>
            <a:off x="6857945" y="561968"/>
            <a:ext cx="1827592" cy="365125"/>
          </a:xfrm>
        </p:spPr>
        <p:txBody>
          <a:bodyPr/>
          <a:lstStyle/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12"/>
          </p:nvPr>
        </p:nvSpPr>
        <p:spPr>
          <a:xfrm>
            <a:off x="6553132" y="6356350"/>
            <a:ext cx="2133577" cy="365125"/>
          </a:xfrm>
        </p:spPr>
        <p:txBody>
          <a:bodyPr/>
          <a:lstStyle/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8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PhAnim="1" matchingName="Четыре объекта" type="fourObj" preserve="1">
  <p:cSld name="Четыре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38324" y="274638"/>
            <a:ext cx="6519619" cy="939784"/>
          </a:xfrm>
        </p:spPr>
        <p:txBody>
          <a:bodyPr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sz="quarter" idx="1"/>
          </p:nvPr>
        </p:nvSpPr>
        <p:spPr>
          <a:xfrm>
            <a:off x="457194" y="1600200"/>
            <a:ext cx="4038557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sz="quarter" idx="2"/>
          </p:nvPr>
        </p:nvSpPr>
        <p:spPr>
          <a:xfrm>
            <a:off x="4648151" y="1600200"/>
            <a:ext cx="4038557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sz="quarter" idx="3"/>
          </p:nvPr>
        </p:nvSpPr>
        <p:spPr>
          <a:xfrm>
            <a:off x="456023" y="3984220"/>
            <a:ext cx="4038557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sz="quarter" idx="4"/>
          </p:nvPr>
        </p:nvSpPr>
        <p:spPr>
          <a:xfrm>
            <a:off x="4646979" y="3984220"/>
            <a:ext cx="4038557" cy="21960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dt" sz="half" idx="10"/>
          </p:nvPr>
        </p:nvSpPr>
        <p:spPr>
          <a:xfrm>
            <a:off x="457194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8" name=""/>
          <p:cNvSpPr>
            <a:spLocks noGrp="1"/>
          </p:cNvSpPr>
          <p:nvPr>
            <p:ph type="ftr" sz="quarter" idx="11"/>
          </p:nvPr>
        </p:nvSpPr>
        <p:spPr>
          <a:xfrm>
            <a:off x="6857945" y="561968"/>
            <a:ext cx="1828764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9" name=""/>
          <p:cNvSpPr>
            <a:spLocks noGrp="1"/>
          </p:cNvSpPr>
          <p:nvPr>
            <p:ph type="sldNum" sz="quarter" idx="12"/>
          </p:nvPr>
        </p:nvSpPr>
        <p:spPr>
          <a:xfrm>
            <a:off x="6553132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Layouts/slideLayout9.xml><?xml version="1.0" encoding="utf-8"?>
<p:sldLayout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 showMasterSp="0" showMasterPhAnim="1" matchingName="Рисунок с подписью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1857336" y="4938720"/>
            <a:ext cx="5486342" cy="471500"/>
          </a:xfrm>
        </p:spPr>
        <p:txBody>
          <a:bodyPr anchor="b"/>
          <a:lstStyle>
            <a:lvl1pPr algn="l">
              <a:defRPr sz="2400" b="0"/>
            </a:lvl1pPr>
          </a:lstStyle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 noTextEdit="1"/>
          </p:cNvSpPr>
          <p:nvPr>
            <p:ph type="pic" idx="1"/>
          </p:nvPr>
        </p:nvSpPr>
        <p:spPr>
          <a:xfrm>
            <a:off x="1857336" y="808045"/>
            <a:ext cx="5486342" cy="4114800"/>
          </a:xfrm>
          <a:solidFill>
            <a:schemeClr val="accent2">
              <a:lumMod val="90000"/>
              <a:lumOff val="10000"/>
            </a:schemeClr>
          </a:solidFill>
          <a:ln w="28575">
            <a:solidFill>
              <a:schemeClr val="tx1"/>
            </a:solidFill>
          </a:ln>
        </p:spPr>
        <p:txBody>
          <a:bodyPr/>
          <a:lstStyle>
            <a:lvl1pPr marL="0" indent="0">
              <a:buNone/>
              <a:defRPr sz="2400">
                <a:solidFill>
                  <a:schemeClr val="bg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>
              <a:defRPr lang="ko-KR" altLang="en-US"/>
            </a:pPr>
            <a:r>
              <a:rPr lang="ru-RU" altLang="en-US"/>
              <a:t>Вставка картинки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body" sz="half" idx="2"/>
          </p:nvPr>
        </p:nvSpPr>
        <p:spPr>
          <a:xfrm>
            <a:off x="1857336" y="5410220"/>
            <a:ext cx="5486342" cy="804862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dt" sz="half" idx="10"/>
          </p:nvPr>
        </p:nvSpPr>
        <p:spPr>
          <a:xfrm>
            <a:off x="466024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ftr" sz="quarter" idx="11"/>
          </p:nvPr>
        </p:nvSpPr>
        <p:spPr>
          <a:xfrm>
            <a:off x="3571830" y="6356350"/>
            <a:ext cx="1947635" cy="365125"/>
          </a:xfrm>
        </p:spPr>
        <p:txBody>
          <a:bodyPr/>
          <a:lstStyle>
            <a:lvl1pPr algn="ctr"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7" name=""/>
          <p:cNvSpPr>
            <a:spLocks noGrp="1"/>
          </p:cNvSpPr>
          <p:nvPr>
            <p:ph type="sldNum" sz="quarter" idx="12"/>
          </p:nvPr>
        </p:nvSpPr>
        <p:spPr>
          <a:xfrm>
            <a:off x="6593967" y="6356350"/>
            <a:ext cx="2133577" cy="365125"/>
          </a:xfrm>
        </p:spPr>
        <p:txBody>
          <a:bodyPr/>
          <a:lstStyle>
            <a:lvl1pPr>
              <a:defRPr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10" name=""/>
          <p:cNvSpPr/>
          <p:nvPr/>
        </p:nvSpPr>
        <p:spPr>
          <a:xfrm>
            <a:off x="0" y="0"/>
            <a:ext cx="14284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Ovr>
    <a:masterClrMapping/>
  </p:clrMapOvr>
  <p:transition xmlns:mc="http://schemas.openxmlformats.org/markup-compatibility/2006" xmlns:hp="http://schemas.haansoft.com/office/presentation/8.0" mc:Ignorable="hp" hp:hslDur="500"/>
</p:sldLayout>
</file>

<file path=ppt/slideMasters/_rels/slideMaster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10" Type="http://schemas.openxmlformats.org/officeDocument/2006/relationships/slideLayout" Target="../slideLayouts/slideLayout10.xml"  /><Relationship Id="rId11" Type="http://schemas.openxmlformats.org/officeDocument/2006/relationships/slideLayout" Target="../slideLayouts/slideLayout11.xml"  /><Relationship Id="rId12" Type="http://schemas.openxmlformats.org/officeDocument/2006/relationships/slideLayout" Target="../slideLayouts/slideLayout12.xml"  /><Relationship Id="rId13" Type="http://schemas.openxmlformats.org/officeDocument/2006/relationships/theme" Target="../theme/theme1.xml"  /><Relationship Id="rId2" Type="http://schemas.openxmlformats.org/officeDocument/2006/relationships/slideLayout" Target="../slideLayouts/slideLayout2.xml"  /><Relationship Id="rId3" Type="http://schemas.openxmlformats.org/officeDocument/2006/relationships/slideLayout" Target="../slideLayouts/slideLayout3.xml"  /><Relationship Id="rId4" Type="http://schemas.openxmlformats.org/officeDocument/2006/relationships/slideLayout" Target="../slideLayouts/slideLayout4.xml"  /><Relationship Id="rId5" Type="http://schemas.openxmlformats.org/officeDocument/2006/relationships/slideLayout" Target="../slideLayouts/slideLayout5.xml"  /><Relationship Id="rId6" Type="http://schemas.openxmlformats.org/officeDocument/2006/relationships/slideLayout" Target="../slideLayouts/slideLayout6.xml"  /><Relationship Id="rId7" Type="http://schemas.openxmlformats.org/officeDocument/2006/relationships/slideLayout" Target="../slideLayouts/slideLayout7.xml"  /><Relationship Id="rId8" Type="http://schemas.openxmlformats.org/officeDocument/2006/relationships/slideLayout" Target="../slideLayouts/slideLayout8.xml"  /><Relationship Id="rId9" Type="http://schemas.openxmlformats.org/officeDocument/2006/relationships/slideLayout" Target="../slideLayouts/slideLayout9.xml"  /></Relationships>
</file>

<file path=ppt/slideMasters/slideMaster1.xml><?xml version="1.0" encoding="utf-8"?>
<p:sldMaster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 name="Остаточное изображение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"/>
          <p:cNvSpPr>
            <a:spLocks noGrp="1"/>
          </p:cNvSpPr>
          <p:nvPr>
            <p:ph type="title" idx="0"/>
          </p:nvPr>
        </p:nvSpPr>
        <p:spPr>
          <a:xfrm>
            <a:off x="338324" y="274638"/>
            <a:ext cx="6519619" cy="939784"/>
          </a:xfrm>
          <a:prstGeom prst="rect">
            <a:avLst/>
          </a:prstGeom>
        </p:spPr>
        <p:txBody>
          <a:bodyPr vert="horz" lIns="91440" tIns="45720" rIns="91440" bIns="45720" anchor="ctr"/>
          <a:lstStyle/>
          <a:p>
            <a:pPr lvl="0">
              <a:defRPr lang="ko-KR" altLang="en-US"/>
            </a:pPr>
            <a:r>
              <a:rPr lang="ru-RU" altLang="en-US"/>
              <a:t>Образец заголовка</a:t>
            </a:r>
            <a:endParaRPr lang="ru-RU" altLang="en-US"/>
          </a:p>
        </p:txBody>
      </p:sp>
      <p:sp>
        <p:nvSpPr>
          <p:cNvPr id="3" name=""/>
          <p:cNvSpPr>
            <a:spLocks noGrp="1"/>
          </p:cNvSpPr>
          <p:nvPr>
            <p:ph type="body" idx="1"/>
          </p:nvPr>
        </p:nvSpPr>
        <p:spPr>
          <a:xfrm>
            <a:off x="338324" y="1428736"/>
            <a:ext cx="8467256" cy="4697427"/>
          </a:xfrm>
          <a:prstGeom prst="rect">
            <a:avLst/>
          </a:prstGeom>
        </p:spPr>
        <p:txBody>
          <a:bodyPr vert="horz" lIns="91440" tIns="45720" rIns="91440" bIns="45720"/>
          <a:lstStyle/>
          <a:p>
            <a:pPr lvl="0">
              <a:defRPr lang="ko-KR" altLang="en-US"/>
            </a:pPr>
            <a:r>
              <a:rPr lang="ru-RU" altLang="en-US"/>
              <a:t>Образец текста</a:t>
            </a:r>
            <a:endParaRPr lang="ru-RU" altLang="en-US"/>
          </a:p>
          <a:p>
            <a:pPr lvl="1">
              <a:defRPr lang="ko-KR" altLang="en-US"/>
            </a:pPr>
            <a:r>
              <a:rPr lang="ru-RU" altLang="en-US"/>
              <a:t>Второй уровень</a:t>
            </a:r>
            <a:endParaRPr lang="ru-RU" altLang="en-US"/>
          </a:p>
          <a:p>
            <a:pPr lvl="2">
              <a:defRPr lang="ko-KR" altLang="en-US"/>
            </a:pPr>
            <a:r>
              <a:rPr lang="ru-RU" altLang="en-US"/>
              <a:t>Третий уровень</a:t>
            </a:r>
            <a:endParaRPr lang="ru-RU" altLang="en-US"/>
          </a:p>
          <a:p>
            <a:pPr lvl="3">
              <a:defRPr lang="ko-KR" altLang="en-US"/>
            </a:pPr>
            <a:r>
              <a:rPr lang="ru-RU" altLang="en-US"/>
              <a:t>Четвертый уровень</a:t>
            </a:r>
            <a:endParaRPr lang="ru-RU" altLang="en-US"/>
          </a:p>
          <a:p>
            <a:pPr lvl="4">
              <a:defRPr lang="ko-KR" altLang="en-US"/>
            </a:pPr>
            <a:r>
              <a:rPr lang="ru-RU" altLang="en-US"/>
              <a:t>Пятый уровень</a:t>
            </a:r>
            <a:endParaRPr lang="ru-RU" altLang="en-US"/>
          </a:p>
        </p:txBody>
      </p:sp>
      <p:sp>
        <p:nvSpPr>
          <p:cNvPr id="4" name=""/>
          <p:cNvSpPr>
            <a:spLocks noGrp="1"/>
          </p:cNvSpPr>
          <p:nvPr>
            <p:ph type="dt" sz="half" idx="2"/>
          </p:nvPr>
        </p:nvSpPr>
        <p:spPr>
          <a:xfrm>
            <a:off x="338324" y="6356350"/>
            <a:ext cx="2133577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l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1A3D5110-9FE0-496F-B26A-071D02F2DE37}" type="datetime1">
              <a:rPr lang="ru-RU" altLang="en-US"/>
              <a:pPr>
                <a:defRPr lang="ko-KR" altLang="en-US"/>
              </a:pPr>
              <a:t>11-05</a:t>
            </a:fld>
            <a:endParaRPr lang="ru-RU" altLang="en-US"/>
          </a:p>
        </p:txBody>
      </p:sp>
      <p:sp>
        <p:nvSpPr>
          <p:cNvPr id="5" name=""/>
          <p:cNvSpPr>
            <a:spLocks noGrp="1"/>
          </p:cNvSpPr>
          <p:nvPr>
            <p:ph type="ftr" sz="quarter" idx="3"/>
          </p:nvPr>
        </p:nvSpPr>
        <p:spPr>
          <a:xfrm>
            <a:off x="6857945" y="561968"/>
            <a:ext cx="1947635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r>
              <a:rPr lang="ru-RU" altLang="en-US"/>
              <a:t/>
            </a:r>
            <a:endParaRPr lang="ru-RU" altLang="en-US"/>
          </a:p>
        </p:txBody>
      </p:sp>
      <p:sp>
        <p:nvSpPr>
          <p:cNvPr id="6" name=""/>
          <p:cNvSpPr>
            <a:spLocks noGrp="1"/>
          </p:cNvSpPr>
          <p:nvPr>
            <p:ph type="sldNum" sz="quarter" idx="4"/>
          </p:nvPr>
        </p:nvSpPr>
        <p:spPr>
          <a:xfrm>
            <a:off x="6672002" y="6356350"/>
            <a:ext cx="2133577" cy="365125"/>
          </a:xfrm>
          <a:prstGeom prst="rect">
            <a:avLst/>
          </a:prstGeom>
        </p:spPr>
        <p:txBody>
          <a:bodyPr vert="horz" lIns="91440" tIns="45720" rIns="91440" bIns="45720" anchor="ctr"/>
          <a:lstStyle>
            <a:lvl1pPr algn="r">
              <a:defRPr sz="1200">
                <a:solidFill>
                  <a:schemeClr val="accent2"/>
                </a:solidFill>
              </a:defRPr>
            </a:lvl1pPr>
          </a:lstStyle>
          <a:p>
            <a:pPr>
              <a:defRPr lang="ko-KR" altLang="en-US"/>
            </a:pPr>
            <a:fld id="{AD22CD3B-FDDF-4998-970C-76E6E0BEC65F}" type="slidenum">
              <a:rPr lang="ru-RU" altLang="en-US"/>
              <a:pPr>
                <a:defRPr lang="ko-KR" altLang="en-US"/>
              </a:pPr>
              <a:t>‹#›</a:t>
            </a:fld>
            <a:endParaRPr lang="ru-RU" altLang="en-US"/>
          </a:p>
        </p:txBody>
      </p:sp>
      <p:sp>
        <p:nvSpPr>
          <p:cNvPr id="7" name=""/>
          <p:cNvSpPr/>
          <p:nvPr/>
        </p:nvSpPr>
        <p:spPr>
          <a:xfrm>
            <a:off x="0" y="0"/>
            <a:ext cx="142842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  <p:sp>
        <p:nvSpPr>
          <p:cNvPr id="14" name=""/>
          <p:cNvSpPr/>
          <p:nvPr/>
        </p:nvSpPr>
        <p:spPr>
          <a:xfrm>
            <a:off x="142842" y="356848"/>
            <a:ext cx="71436" cy="785818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p>
            <a:pPr algn="ctr">
              <a:defRPr lang="ko-KR" altLang="en-US"/>
            </a:pPr>
            <a:endParaRPr lang="ko-KR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  <p:sldLayoutId id="2147483685" r:id="rId12"/>
  </p:sldLayoutIdLst>
  <p:transition xmlns:mc="http://schemas.openxmlformats.org/markup-compatibility/2006" xmlns:hp="http://schemas.haansoft.com/office/presentation/8.0" mc:Ignorable="hp" hp:hslDur="500"/>
  <p:hf sldNum="0" hdr="0" ftr="0" dt="0"/>
  <p:txStyles>
    <p:titleStyle>
      <a:lvl1pPr algn="l" defTabSz="914400" rtl="0" eaLnBrk="1" latinLnBrk="1" hangingPunct="1">
        <a:spcBef>
          <a:spcPct val="0"/>
        </a:spcBef>
        <a:buNone/>
        <a:defRPr sz="4400" kern="1200">
          <a:solidFill>
            <a:schemeClr val="accent3"/>
          </a:solidFill>
          <a:latin typeface="+mj-lt"/>
          <a:ea typeface="+mj-ea"/>
          <a:cs typeface="+mj-cs"/>
        </a:defRPr>
      </a:lvl1pPr>
    </p:titleStyle>
    <p:bodyStyle>
      <a:lvl1pPr marL="266700" indent="-266700" algn="l" defTabSz="914400" rtl="0" eaLnBrk="1" latinLnBrk="1" hangingPunct="1">
        <a:spcBef>
          <a:spcPct val="20000"/>
        </a:spcBef>
        <a:buFont typeface="Arial"/>
        <a:buChar char="•"/>
        <a:defRPr sz="2800" kern="1200">
          <a:solidFill>
            <a:schemeClr val="accent2"/>
          </a:solidFill>
          <a:latin typeface="+mn-lt"/>
          <a:ea typeface="+mn-ea"/>
          <a:cs typeface="+mn-cs"/>
        </a:defRPr>
      </a:lvl1pPr>
      <a:lvl2pPr marL="622300" indent="-266700" algn="l" defTabSz="914400" rtl="0" eaLnBrk="1" latinLnBrk="1" hangingPunct="1">
        <a:spcBef>
          <a:spcPct val="20000"/>
        </a:spcBef>
        <a:buFont typeface="Arial"/>
        <a:buChar char="•"/>
        <a:defRPr sz="24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90600" indent="-266700" algn="l" defTabSz="914400" rtl="0" eaLnBrk="1" latinLnBrk="1" hangingPunct="1">
        <a:spcBef>
          <a:spcPct val="20000"/>
        </a:spcBef>
        <a:buFont typeface="Arial"/>
        <a:buChar char="•"/>
        <a:defRPr sz="2000" kern="1200">
          <a:solidFill>
            <a:schemeClr val="accent2"/>
          </a:solidFill>
          <a:latin typeface="+mn-lt"/>
          <a:ea typeface="+mn-ea"/>
          <a:cs typeface="+mn-cs"/>
        </a:defRPr>
      </a:lvl3pPr>
      <a:lvl4pPr marL="1346200" indent="-266700" algn="l" defTabSz="914400" rtl="0" eaLnBrk="1" latinLnBrk="1" hangingPunct="1">
        <a:spcBef>
          <a:spcPct val="20000"/>
        </a:spcBef>
        <a:buFont typeface="Arial"/>
        <a:buChar char="–"/>
        <a:defRPr sz="1800" kern="1200">
          <a:solidFill>
            <a:schemeClr val="accent2"/>
          </a:solidFill>
          <a:latin typeface="+mn-lt"/>
          <a:ea typeface="+mn-ea"/>
          <a:cs typeface="+mn-cs"/>
        </a:defRPr>
      </a:lvl4pPr>
      <a:lvl5pPr marL="17018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5pPr>
      <a:lvl6pPr marL="20574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6pPr>
      <a:lvl7pPr marL="24257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7pPr>
      <a:lvl8pPr marL="27813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8pPr>
      <a:lvl9pPr marL="3136900" indent="-266700" algn="l" defTabSz="914400" rtl="0" eaLnBrk="1" latinLnBrk="1" hangingPunct="1">
        <a:spcBef>
          <a:spcPct val="20000"/>
        </a:spcBef>
        <a:buFont typeface="Arial"/>
        <a:buChar char="»"/>
        <a:defRPr sz="1800" kern="1200">
          <a:solidFill>
            <a:schemeClr val="accent2"/>
          </a:solidFill>
          <a:latin typeface="+mn-lt"/>
          <a:ea typeface="+mn-ea"/>
          <a:cs typeface="+mn-cs"/>
        </a:defRPr>
      </a:lvl9pPr>
    </p:bodyStyle>
    <p:otherStyle>
      <a:defPPr>
        <a:defRPr lang="ko-KR"/>
      </a:defPPr>
      <a:lvl1pPr marL="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1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1.xml"  /><Relationship Id="rId2" Type="http://schemas.openxmlformats.org/officeDocument/2006/relationships/image" Target="../media/image1.jpeg"  /></Relationships>
</file>

<file path=ppt/slides/_rels/slide1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4.jpeg"  /></Relationships>
</file>

<file path=ppt/slides/_rels/slide1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5.jpeg"  /></Relationships>
</file>

<file path=ppt/slides/_rels/slide1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1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6.jpeg"  /><Relationship Id="rId3" Type="http://schemas.openxmlformats.org/officeDocument/2006/relationships/image" Target="../media/image7.jpeg"  /></Relationships>
</file>

<file path=ppt/slides/_rels/slide2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8.jpeg"  /></Relationships>
</file>

<file path=ppt/slides/_rels/slide2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2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0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1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32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4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5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2.jpeg"  /></Relationships>
</file>

<file path=ppt/slides/_rels/slide6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7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_rels/slide8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Relationship Id="rId2" Type="http://schemas.openxmlformats.org/officeDocument/2006/relationships/image" Target="../media/image3.jpeg"  /></Relationships>
</file>

<file path=ppt/slides/_rels/slide9.xml.rels><?xml version="1.0" encoding="UTF-8" standalone="yes" ?><Relationships xmlns="http://schemas.openxmlformats.org/package/2006/relationships"><Relationship Id="rId1" Type="http://schemas.openxmlformats.org/officeDocument/2006/relationships/slideLayout" Target="../slideLayouts/slideLayout2.xml"  /></Relationships>
</file>

<file path=ppt/slides/slide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0"/>
          </p:nvPr>
        </p:nvSpPr>
        <p:spPr>
          <a:xfrm>
            <a:off x="714348" y="214290"/>
            <a:ext cx="7772400" cy="1470025"/>
          </a:xfrm>
        </p:spPr>
        <p:txBody>
          <a:bodyPr/>
          <a:lstStyle/>
          <a:p>
            <a:pPr lvl="0" algn="ctr">
              <a:defRPr/>
            </a:pPr>
            <a:r>
              <a:rPr lang="ru-RU" sz="3800"/>
              <a:t>Урок по рассказу А. П.Платонова «Юшка»</a:t>
            </a:r>
            <a:endParaRPr lang="ru-RU" sz="3800"/>
          </a:p>
        </p:txBody>
      </p:sp>
      <p:pic>
        <p:nvPicPr>
          <p:cNvPr id="11266" name="Picture 2" descr="http://images.myshared.ru/5/419708/slide_6.jpg"/>
          <p:cNvPicPr>
            <a:picLocks noChangeAspect="1" noChangeArrowheads="1"/>
          </p:cNvPicPr>
          <p:nvPr/>
        </p:nvPicPr>
        <p:blipFill rotWithShape="1">
          <a:blip r:embed="rId2"/>
          <a:srcRect l="13920" r="14980"/>
          <a:stretch>
            <a:fillRect/>
          </a:stretch>
        </p:blipFill>
        <p:spPr>
          <a:xfrm>
            <a:off x="1187624" y="1700808"/>
            <a:ext cx="4429156" cy="4672484"/>
          </a:xfrm>
          <a:prstGeom prst="rect">
            <a:avLst/>
          </a:prstGeom>
          <a:noFill/>
        </p:spPr>
      </p:pic>
      <p:sp>
        <p:nvSpPr>
          <p:cNvPr id="11267" name=""/>
          <p:cNvSpPr txBox="1"/>
          <p:nvPr/>
        </p:nvSpPr>
        <p:spPr>
          <a:xfrm>
            <a:off x="6372200" y="4725144"/>
            <a:ext cx="2579400" cy="749826"/>
          </a:xfrm>
          <a:prstGeom prst="rect">
            <a:avLst/>
          </a:prstGeom>
        </p:spPr>
        <p:txBody>
          <a:bodyPr wrap="square">
            <a:spAutoFit/>
          </a:bodyPr>
          <a:p>
            <a:pPr algn="r">
              <a:defRPr/>
            </a:pPr>
            <a:r>
              <a:rPr lang="ru-RU" altLang="en-US" sz="2200" b="1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Подготовила</a:t>
            </a:r>
            <a:r>
              <a:rPr lang="en-US" altLang="ru-RU" sz="2200" b="1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:</a:t>
            </a:r>
            <a:endParaRPr lang="en-US" altLang="ru-RU" sz="2200" b="1">
              <a:ln w="12700" cap="flat" cmpd="sng" algn="ctr">
                <a:gradFill flip="xy" rotWithShape="1">
                  <a:gsLst>
                    <a:gs pos="0">
                      <a:schemeClr val="tx1"/>
                    </a:gs>
                    <a:gs pos="100000">
                      <a:schemeClr val="accent3"/>
                    </a:gs>
                  </a:gsLst>
                  <a:lin ang="5400000" scaled="0"/>
                  <a:tileRect/>
                </a:gradFill>
                <a:prstDash val="solid"/>
                <a:round/>
              </a:ln>
              <a:solidFill>
                <a:schemeClr val="bg1"/>
              </a:solidFill>
              <a:effectLst>
                <a:outerShdw blurRad="63500" dist="31750" dir="16200000" rotWithShape="0">
                  <a:schemeClr val="tx1"/>
                </a:outerShdw>
              </a:effectLst>
            </a:endParaRPr>
          </a:p>
          <a:p>
            <a:pPr algn="r">
              <a:defRPr/>
            </a:pPr>
            <a:r>
              <a:rPr lang="ru-RU" altLang="en-US" sz="2200" b="1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Кузьменко Т</a:t>
            </a:r>
            <a:r>
              <a:rPr lang="en-US" altLang="ru-RU" sz="2200" b="1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.</a:t>
            </a:r>
            <a:r>
              <a:rPr lang="ru-RU" altLang="en-US" sz="2200" b="1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И</a:t>
            </a:r>
            <a:r>
              <a:rPr lang="en-US" altLang="ru-RU" sz="2200" b="1">
                <a:ln w="12700" cap="flat" cmpd="sng" algn="ctr">
                  <a:gradFill flip="xy" rotWithShape="1">
                    <a:gsLst>
                      <a:gs pos="0">
                        <a:schemeClr val="tx1"/>
                      </a:gs>
                      <a:gs pos="100000">
                        <a:schemeClr val="accent3"/>
                      </a:gs>
                    </a:gsLst>
                    <a:lin ang="5400000" scaled="0"/>
                    <a:tileRect/>
                  </a:gradFill>
                  <a:prstDash val="solid"/>
                  <a:round/>
                </a:ln>
                <a:solidFill>
                  <a:schemeClr val="bg1"/>
                </a:solidFill>
                <a:effectLst>
                  <a:outerShdw blurRad="63500" dist="31750" dir="16200000" rotWithShape="0">
                    <a:schemeClr val="tx1"/>
                  </a:outerShdw>
                </a:effectLst>
              </a:rPr>
              <a:t>.</a:t>
            </a:r>
            <a:endParaRPr lang="en-US" altLang="ru-RU" sz="2200" b="1">
              <a:ln w="12700" cap="flat" cmpd="sng" algn="ctr">
                <a:gradFill flip="xy" rotWithShape="1">
                  <a:gsLst>
                    <a:gs pos="0">
                      <a:schemeClr val="tx1"/>
                    </a:gs>
                    <a:gs pos="100000">
                      <a:schemeClr val="accent3"/>
                    </a:gs>
                  </a:gsLst>
                  <a:lin ang="5400000" scaled="0"/>
                  <a:tileRect/>
                </a:gradFill>
                <a:prstDash val="solid"/>
                <a:round/>
              </a:ln>
              <a:solidFill>
                <a:schemeClr val="bg1"/>
              </a:solidFill>
              <a:effectLst>
                <a:outerShdw blurRad="63500" dist="31750" dir="16200000" rotWithShape="0">
                  <a:schemeClr val="tx1"/>
                </a:outerShdw>
              </a:effectLst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/>
              <a:t>Прием «Корзина идей».</a:t>
            </a:r>
            <a:br>
              <a:rPr lang="ru-RU"/>
            </a:br>
            <a:r>
              <a:rPr lang="ru-RU"/>
              <a:t>Что такое добро?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857364"/>
            <a:ext cx="8229600" cy="4268799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  <a:defRPr/>
            </a:pPr>
            <a:r>
              <a:rPr lang="ru-RU" sz="3600"/>
              <a:t>Это добрые поступки?</a:t>
            </a:r>
            <a:endParaRPr lang="ru-RU" sz="3600"/>
          </a:p>
          <a:p>
            <a:pPr marL="514350" indent="-514350">
              <a:buAutoNum type="arabicPeriod"/>
              <a:defRPr/>
            </a:pPr>
            <a:r>
              <a:rPr lang="ru-RU" sz="3600"/>
              <a:t>Это помощь нуждающимся?</a:t>
            </a:r>
            <a:endParaRPr lang="ru-RU" sz="3600"/>
          </a:p>
          <a:p>
            <a:pPr marL="514350" indent="-514350">
              <a:buAutoNum type="arabicPeriod"/>
              <a:defRPr/>
            </a:pPr>
            <a:r>
              <a:rPr lang="ru-RU" sz="3600"/>
              <a:t>Это сострадание, отзывчивость, милосердие?</a:t>
            </a:r>
            <a:endParaRPr lang="ru-RU" sz="3600"/>
          </a:p>
          <a:p>
            <a:pPr marL="514350" indent="-514350">
              <a:buAutoNum type="arabicPeriod"/>
              <a:defRPr/>
            </a:pPr>
            <a:r>
              <a:rPr lang="ru-RU" sz="3600"/>
              <a:t>Это любовь к ближнему?</a:t>
            </a:r>
            <a:endParaRPr lang="ru-RU" sz="3600"/>
          </a:p>
          <a:p>
            <a:pPr marL="514350" indent="-514350">
              <a:buAutoNum type="arabicPeriod"/>
              <a:defRPr/>
            </a:pPr>
            <a:r>
              <a:rPr lang="ru-RU" sz="3600"/>
              <a:t>Это быть всегда человеком?</a:t>
            </a:r>
            <a:endParaRPr lang="ru-RU" sz="36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Обратимся к словарю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4471990" cy="4525963"/>
          </a:xfrm>
        </p:spPr>
        <p:txBody>
          <a:bodyPr>
            <a:normAutofit fontScale="77500" lnSpcReduction="20000"/>
          </a:bodyPr>
          <a:lstStyle/>
          <a:p>
            <a:pPr lvl="0">
              <a:defRPr/>
            </a:pPr>
            <a:r>
              <a:rPr lang="ru-RU"/>
              <a:t>Добро – все положительное, хорошее, полезное.</a:t>
            </a:r>
            <a:endParaRPr lang="ru-RU"/>
          </a:p>
          <a:p>
            <a:pPr lvl="0">
              <a:defRPr/>
            </a:pPr>
            <a:r>
              <a:rPr lang="ru-RU"/>
              <a:t>Зло – нечто дурное, вредное.</a:t>
            </a:r>
            <a:endParaRPr lang="ru-RU"/>
          </a:p>
          <a:p>
            <a:pPr lvl="0">
              <a:defRPr/>
            </a:pPr>
            <a:r>
              <a:rPr lang="ru-RU"/>
              <a:t>Милосердие – готовность помочь кому-нибудь или простить кого-нибудь из сострадания, человеколюбия.</a:t>
            </a:r>
            <a:endParaRPr lang="ru-RU"/>
          </a:p>
          <a:p>
            <a:pPr lvl="0">
              <a:defRPr/>
            </a:pPr>
            <a:r>
              <a:rPr lang="ru-RU"/>
              <a:t>Сострадание – жалость, сочувствие, возбуждаемое несчастьем другого человека.</a:t>
            </a:r>
            <a:endParaRPr lang="ru-RU"/>
          </a:p>
        </p:txBody>
      </p:sp>
      <p:pic>
        <p:nvPicPr>
          <p:cNvPr id="21508" name="Picture 4" descr="http://moymir.ru/media/catalog/product/000000/05/29/27/52927_8_B.jpg"/>
          <p:cNvPicPr>
            <a:picLocks noChangeAspect="1" noChangeArrowheads="1"/>
          </p:cNvPicPr>
          <p:nvPr/>
        </p:nvPicPr>
        <p:blipFill rotWithShape="1">
          <a:blip r:embed="rId2"/>
          <a:srcRect l="14010" r="13160" b="1960"/>
          <a:stretch>
            <a:fillRect/>
          </a:stretch>
        </p:blipFill>
        <p:spPr>
          <a:xfrm>
            <a:off x="5214942" y="1428736"/>
            <a:ext cx="3714776" cy="5000660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339692" y="274638"/>
            <a:ext cx="8552788" cy="922114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sz="3300"/>
              <a:t>Прием «Толстые и тонкие вопросы»</a:t>
            </a:r>
            <a:br>
              <a:rPr lang="ru-RU" sz="3300"/>
            </a:br>
            <a:r>
              <a:rPr lang="ru-RU" sz="3300"/>
              <a:t>(Тема: «Портрет Юшки»)</a:t>
            </a:r>
            <a:endParaRPr lang="ru-RU" sz="3300"/>
          </a:p>
        </p:txBody>
      </p:sp>
      <p:graphicFrame>
        <p:nvGraphicFramePr>
          <p:cNvPr id="5" name="Содержимое 4"/>
          <p:cNvGraphicFramePr>
            <a:graphicFrameLocks noGrp="1"/>
          </p:cNvGraphicFramePr>
          <p:nvPr>
            <p:ph idx="1"/>
          </p:nvPr>
        </p:nvGraphicFramePr>
        <p:xfrm>
          <a:off x="0" y="1764994"/>
          <a:ext cx="9144000" cy="447231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27984"/>
                <a:gridCol w="4716016"/>
              </a:tblGrid>
              <a:tr h="547444"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Тонкие вопросы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Толстые вопросы</a:t>
                      </a:r>
                      <a:endParaRPr lang="ru-RU"/>
                    </a:p>
                  </a:txBody>
                  <a:tcPr marL="91440" marR="91440"/>
                </a:tc>
              </a:tr>
              <a:tr h="950529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Каким видят люди Юшку? Что знают о </a:t>
                      </a:r>
                      <a:endParaRPr lang="ru-RU"/>
                    </a:p>
                    <a:p>
                      <a:pPr lvl="0">
                        <a:defRPr/>
                      </a:pPr>
                      <a:r>
                        <a:rPr lang="ru-RU"/>
                        <a:t>нем? Что думают?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Почему автор особо выделяет его глаза?</a:t>
                      </a:r>
                      <a:endParaRPr lang="ru-RU"/>
                    </a:p>
                  </a:txBody>
                  <a:tcPr marL="91440" marR="91440"/>
                </a:tc>
              </a:tr>
              <a:tr h="1344239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Почему прохожий</a:t>
                      </a:r>
                      <a:r>
                        <a:rPr lang="ru-RU" baseline="0"/>
                        <a:t> оттолкнул Юшку?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Когда</a:t>
                      </a:r>
                      <a:r>
                        <a:rPr lang="ru-RU" baseline="0"/>
                        <a:t> и по какому поводу всплывает художественная деталь «чай с сахаром»?</a:t>
                      </a:r>
                      <a:endParaRPr lang="ru-RU"/>
                    </a:p>
                  </a:txBody>
                  <a:tcPr marL="91440" marR="91440"/>
                </a:tc>
              </a:tr>
              <a:tr h="679575">
                <a:tc>
                  <a:txBody>
                    <a:bodyPr vert="horz" lIns="91440" tIns="45720" rIns="91440" bIns="45720" anchor="t" anchorCtr="0"/>
                    <a:p>
                      <a:pPr lvl="0" algn="ctr">
                        <a:defRPr/>
                      </a:pPr>
                      <a:r>
                        <a:rPr lang="ru-RU"/>
                        <a:t>Почему в руках у него было мало </a:t>
                      </a:r>
                      <a:endParaRPr lang="ru-RU"/>
                    </a:p>
                    <a:p>
                      <a:pPr lvl="0" algn="ctr">
                        <a:defRPr/>
                      </a:pPr>
                      <a:r>
                        <a:rPr lang="ru-RU"/>
                        <a:t>силы?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Что значил для жителей села Юшка?</a:t>
                      </a:r>
                      <a:endParaRPr lang="ru-RU"/>
                    </a:p>
                  </a:txBody>
                  <a:tcPr marL="91440" marR="91440"/>
                </a:tc>
              </a:tr>
              <a:tr h="950529">
                <a:tc>
                  <a:txBody>
                    <a:bodyPr vert="horz" lIns="91440" tIns="45720" rIns="91440" bIns="45720" anchor="t" anchorCtr="0"/>
                    <a:p>
                      <a:pPr lvl="0" algn="ctr">
                        <a:defRPr/>
                      </a:pPr>
                      <a:r>
                        <a:rPr lang="ru-RU"/>
                        <a:t>Почему люди жестоко относятся к </a:t>
                      </a:r>
                      <a:endParaRPr lang="ru-RU"/>
                    </a:p>
                    <a:p>
                      <a:pPr lvl="0">
                        <a:defRPr/>
                      </a:pPr>
                      <a:r>
                        <a:rPr lang="ru-RU"/>
                        <a:t>Юшке?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Каким люди не знают</a:t>
                      </a:r>
                      <a:r>
                        <a:rPr lang="ru-RU" baseline="0"/>
                        <a:t> Юшку, каким они </a:t>
                      </a:r>
                      <a:endParaRPr lang="ru-RU" baseline="0"/>
                    </a:p>
                    <a:p>
                      <a:pPr lvl="0">
                        <a:defRPr/>
                      </a:pPr>
                      <a:r>
                        <a:rPr lang="ru-RU" baseline="0"/>
                        <a:t>его не видели?</a:t>
                      </a:r>
                      <a:endParaRPr lang="ru-RU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339692" y="274638"/>
            <a:ext cx="8804308" cy="922114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/>
              <a:t>Прием «Двухчастный дневник»</a:t>
            </a:r>
            <a:br>
              <a:rPr lang="ru-RU"/>
            </a:br>
            <a:r>
              <a:rPr lang="ru-RU"/>
              <a:t>(Тема: «Юшка и дети». 1 группа)</a:t>
            </a: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435280" cy="46204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474840"/>
                <a:gridCol w="3960440"/>
              </a:tblGrid>
              <a:tr h="444544"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Встреча Юшки с детьми (цитаты)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Комментарий</a:t>
                      </a:r>
                      <a:endParaRPr lang="ru-RU"/>
                    </a:p>
                  </a:txBody>
                  <a:tcPr marL="91440" marR="91440"/>
                </a:tc>
              </a:tr>
              <a:tr h="771863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…переставали играть, бежали,</a:t>
                      </a:r>
                      <a:r>
                        <a:rPr lang="ru-RU" baseline="0"/>
                        <a:t> кричали…</a:t>
                      </a:r>
                      <a:endParaRPr lang="ru-RU" baseline="0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Решили</a:t>
                      </a:r>
                      <a:r>
                        <a:rPr lang="ru-RU" baseline="0"/>
                        <a:t> подразнить, пошутить</a:t>
                      </a:r>
                      <a:endParaRPr lang="ru-RU"/>
                    </a:p>
                  </a:txBody>
                  <a:tcPr marL="91440" marR="91440"/>
                </a:tc>
              </a:tr>
              <a:tr h="444544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…поднимали ветки и бросали…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Меня</a:t>
                      </a:r>
                      <a:r>
                        <a:rPr lang="ru-RU" baseline="0"/>
                        <a:t> возмущает поведение ребят</a:t>
                      </a:r>
                      <a:endParaRPr lang="ru-RU"/>
                    </a:p>
                  </a:txBody>
                  <a:tcPr marL="91440" marR="91440"/>
                </a:tc>
              </a:tr>
              <a:tr h="771863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снова окликали, бросали, трогали</a:t>
                      </a:r>
                      <a:r>
                        <a:rPr lang="ru-RU" baseline="0"/>
                        <a:t> и </a:t>
                      </a:r>
                      <a:endParaRPr lang="ru-RU" baseline="0"/>
                    </a:p>
                    <a:p>
                      <a:pPr lvl="0">
                        <a:defRPr/>
                      </a:pPr>
                      <a:r>
                        <a:rPr lang="ru-RU" baseline="0"/>
                        <a:t>толкали…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Они издеваются над человеком</a:t>
                      </a:r>
                      <a:endParaRPr lang="ru-RU"/>
                    </a:p>
                  </a:txBody>
                  <a:tcPr marL="91440" marR="91440"/>
                </a:tc>
              </a:tr>
              <a:tr h="444544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…опять толкали и кидали комья земли…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Они безжалостные</a:t>
                      </a:r>
                      <a:endParaRPr lang="ru-RU"/>
                    </a:p>
                  </a:txBody>
                  <a:tcPr marL="91440" marR="91440"/>
                </a:tc>
              </a:tr>
              <a:tr h="771863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сильнее толкали… кричали вокруг </a:t>
                      </a:r>
                      <a:endParaRPr lang="ru-RU"/>
                    </a:p>
                    <a:p>
                      <a:pPr lvl="0">
                        <a:defRPr/>
                      </a:pPr>
                      <a:r>
                        <a:rPr lang="ru-RU"/>
                        <a:t>Юшки…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</a:tr>
              <a:tr h="771863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делали слишком больно, радовались…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1785926"/>
          <a:ext cx="8229600" cy="24003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Как вел себя Юшка? (цитаты)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Мое мнение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ничего не отвечал и не обижался…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Сносил все кротко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шел тихо и не закрывал лицо…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Он не желал никому зла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…шел и молчал…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Он даже таким поступкам детей был рад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говорил, радовался…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Мне его жалко</a:t>
                      </a:r>
                      <a:endParaRPr lang="ru-RU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Вывод: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ru-RU"/>
              <a:t>Движет детьми не злоба, они ждут естественной реакции от человека – злом отвечать на зло. Зло для детей – это источник радости и веселья. </a:t>
            </a:r>
            <a:endParaRPr lang="ru-RU"/>
          </a:p>
          <a:p>
            <a:pPr marL="0" indent="0" algn="just">
              <a:buNone/>
              <a:defRPr/>
            </a:pPr>
            <a:r>
              <a:rPr lang="ru-RU"/>
              <a:t>Юшка верил, что нужен детям. Для него любовь – это источник тяготения людей друг к другу.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339692" y="274638"/>
            <a:ext cx="8624796" cy="922114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/>
              <a:t>Прием «Двухчастный дневник» </a:t>
            </a:r>
            <a:br>
              <a:rPr lang="ru-RU"/>
            </a:br>
            <a:r>
              <a:rPr lang="ru-RU" sz="4000"/>
              <a:t>(Тема: «Юшка и взрослые». 2 группа)</a:t>
            </a:r>
            <a:endParaRPr lang="ru-RU" sz="400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50723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Встреча Юшки со взрослыми (цитаты)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Комментарий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злое горе или обида…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Ненависть</a:t>
                      </a:r>
                      <a:r>
                        <a:rPr lang="ru-RU" baseline="0"/>
                        <a:t> и злость движут взрослыми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…сердце наполняется лютой яростью…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Часто они вымещали злобу на Юшку, беззащитного человека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что ты блажной, непохожий ходишь тут?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Не умеют любить людей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…от кротости Юшки взрослый приходил в ожесточение…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Очень жестокие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бил…и в зле забывал на время свое горе…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Проявление злобы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…хоть бы ты помер, что ли…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Унижение человеческого достоинства</a:t>
                      </a:r>
                      <a:endParaRPr lang="ru-RU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Содержимое 3"/>
          <p:cNvGraphicFramePr>
            <a:graphicFrameLocks noGrp="1"/>
          </p:cNvGraphicFramePr>
          <p:nvPr>
            <p:ph idx="1"/>
          </p:nvPr>
        </p:nvGraphicFramePr>
        <p:xfrm>
          <a:off x="428596" y="428604"/>
          <a:ext cx="8229600" cy="239394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3088"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Встреча Юшки со взрослыми (цитаты)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Комментарий</a:t>
                      </a:r>
                      <a:endParaRPr lang="ru-RU"/>
                    </a:p>
                  </a:txBody>
                  <a:tcPr marL="91440" marR="91440"/>
                </a:tc>
              </a:tr>
              <a:tr h="678482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…ничего</a:t>
                      </a:r>
                      <a:r>
                        <a:rPr lang="ru-RU" baseline="0"/>
                        <a:t> не отвечал, не обижался на них…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Безропотно сносил все унижения</a:t>
                      </a:r>
                      <a:endParaRPr lang="ru-RU"/>
                    </a:p>
                  </a:txBody>
                  <a:tcPr marL="91440" marR="91440"/>
                </a:tc>
              </a:tr>
              <a:tr h="678482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не закрывал своего лица…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Любовь и доброта не позволяли ему ответить жестокостью</a:t>
                      </a:r>
                      <a:endParaRPr lang="ru-RU"/>
                    </a:p>
                  </a:txBody>
                  <a:tcPr marL="91440" marR="91440"/>
                </a:tc>
              </a:tr>
              <a:tr h="393088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…Вы, должно быть, любите меня?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Любил весь свет</a:t>
                      </a:r>
                      <a:endParaRPr lang="ru-RU"/>
                    </a:p>
                  </a:txBody>
                  <a:tcPr marL="91440" marR="91440"/>
                </a:tc>
              </a:tr>
            </a:tbl>
          </a:graphicData>
        </a:graphic>
      </p:graphicFrame>
      <p:pic>
        <p:nvPicPr>
          <p:cNvPr id="24580" name="Picture 4" descr="http://edu.znate.ru/tw_files2/urls_32/84/d-83096/img3.jpg"/>
          <p:cNvPicPr>
            <a:picLocks noChangeAspect="1" noChangeArrowheads="1"/>
          </p:cNvPicPr>
          <p:nvPr/>
        </p:nvPicPr>
        <p:blipFill rotWithShape="1">
          <a:blip r:embed="rId2"/>
          <a:srcRect l="5630" t="8750" r="46560" b="11250"/>
          <a:stretch>
            <a:fillRect/>
          </a:stretch>
        </p:blipFill>
        <p:spPr>
          <a:xfrm>
            <a:off x="2928926" y="2714620"/>
            <a:ext cx="3214710" cy="4034146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Вывод: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6" y="1428736"/>
            <a:ext cx="8549584" cy="4664560"/>
          </a:xfrm>
        </p:spPr>
        <p:txBody>
          <a:bodyPr/>
          <a:lstStyle/>
          <a:p>
            <a:pPr marL="0" indent="0" algn="just">
              <a:lnSpc>
                <a:spcPct val="150000"/>
              </a:lnSpc>
              <a:buNone/>
              <a:tabLst>
                <a:tab pos="0" algn="l"/>
              </a:tabLst>
              <a:defRPr/>
            </a:pPr>
            <a:r>
              <a:rPr lang="ru-RU"/>
              <a:t>Сердца людей наполнялись лютой яростью при виде Юшки. Они не умеют любить. Не могут прос</a:t>
            </a:r>
            <a:r>
              <a:rPr lang="en-US" altLang="ru-RU"/>
              <a:t>-</a:t>
            </a:r>
            <a:endParaRPr lang="ru-RU"/>
          </a:p>
          <a:p>
            <a:pPr marL="0" indent="0" algn="just">
              <a:lnSpc>
                <a:spcPct val="150000"/>
              </a:lnSpc>
              <a:buNone/>
              <a:tabLst>
                <a:tab pos="0" algn="l"/>
              </a:tabLst>
              <a:defRPr/>
            </a:pPr>
            <a:r>
              <a:rPr lang="ru-RU"/>
              <a:t>тить ему того, что он не такой</a:t>
            </a:r>
            <a:r>
              <a:rPr lang="en-US" altLang="ru-RU"/>
              <a:t>,</a:t>
            </a:r>
            <a:r>
              <a:rPr lang="ru-RU"/>
              <a:t> как они.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1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339692" y="274638"/>
            <a:ext cx="8552788" cy="922114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sz="3700"/>
              <a:t>Прием «Двухчастный дневник» </a:t>
            </a:r>
            <a:br>
              <a:rPr lang="ru-RU" sz="3700"/>
            </a:br>
            <a:r>
              <a:rPr lang="ru-RU" sz="3700"/>
              <a:t>(Тема: «Юшка и природа». 3 группа) </a:t>
            </a:r>
            <a:endParaRPr lang="ru-RU" sz="370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2623416"/>
          <a:ext cx="8229600" cy="30378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14800"/>
                <a:gridCol w="4114800"/>
              </a:tblGrid>
              <a:tr h="393088"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Юшка и природа (цитаты)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Комментарий</a:t>
                      </a:r>
                      <a:endParaRPr lang="ru-RU"/>
                    </a:p>
                  </a:txBody>
                  <a:tcPr marL="91440" marR="91440"/>
                </a:tc>
              </a:tr>
              <a:tr h="678482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В</a:t>
                      </a:r>
                      <a:r>
                        <a:rPr lang="ru-RU" baseline="0"/>
                        <a:t> пути он дышал благоуханием трав и лесов…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Юшка умел ценить природу</a:t>
                      </a:r>
                      <a:endParaRPr lang="ru-RU"/>
                    </a:p>
                  </a:txBody>
                  <a:tcPr marL="91440" marR="91440"/>
                </a:tc>
              </a:tr>
              <a:tr h="678482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 больная грудь Юшки отдыхала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Он находил покой в мире природы</a:t>
                      </a:r>
                      <a:endParaRPr lang="ru-RU"/>
                    </a:p>
                  </a:txBody>
                  <a:tcPr marL="91440" marR="91440"/>
                </a:tc>
              </a:tr>
              <a:tr h="393088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…Юшка не скрывал своей любви к живым существам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Далеко от людей Юшка преображается</a:t>
                      </a:r>
                      <a:endParaRPr lang="ru-RU"/>
                    </a:p>
                  </a:txBody>
                  <a:tcPr marL="91440" marR="91440"/>
                </a:tc>
              </a:tr>
              <a:tr h="393088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Он склонялся к земле и целовал цветы…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Он распахнут миру</a:t>
                      </a:r>
                      <a:endParaRPr lang="ru-RU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Цели: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85860"/>
            <a:ext cx="8229600" cy="5286412"/>
          </a:xfrm>
        </p:spPr>
        <p:txBody>
          <a:bodyPr>
            <a:normAutofit fontScale="92500" lnSpcReduction="10000"/>
          </a:bodyPr>
          <a:lstStyle/>
          <a:p>
            <a:pPr lvl="0">
              <a:defRPr/>
            </a:pPr>
            <a:r>
              <a:rPr lang="ru-RU"/>
              <a:t>Совершенствовать умение анализа художественного произведения, повторить и закрепить способы создания образа литературного героя, продолжить работу над формированием навыков вдумчивого чтения;</a:t>
            </a:r>
            <a:endParaRPr lang="ru-RU"/>
          </a:p>
          <a:p>
            <a:pPr lvl="0">
              <a:defRPr/>
            </a:pPr>
            <a:r>
              <a:rPr lang="ru-RU"/>
              <a:t>Развивать речь, совершенствовать навыки работы с текстом, умение анализировать сопоставлять, видеть художественную деталь;</a:t>
            </a:r>
            <a:endParaRPr lang="ru-RU"/>
          </a:p>
          <a:p>
            <a:pPr lvl="0">
              <a:defRPr/>
            </a:pPr>
            <a:r>
              <a:rPr lang="ru-RU"/>
              <a:t>Воспитывать любовь и уважение к человеку, способствовать формированию нравственных качеств личности.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Вывод: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42896" y="1428736"/>
            <a:ext cx="8549584" cy="4664560"/>
          </a:xfrm>
        </p:spPr>
        <p:txBody>
          <a:bodyPr/>
          <a:lstStyle/>
          <a:p>
            <a:pPr indent="12700" algn="just">
              <a:lnSpc>
                <a:spcPct val="150000"/>
              </a:lnSpc>
              <a:buNone/>
              <a:defRPr/>
            </a:pPr>
            <a:r>
              <a:rPr lang="ru-RU"/>
              <a:t>Как все живущие, Юшка хочет любви и сочувст</a:t>
            </a:r>
            <a:r>
              <a:rPr lang="en-US" altLang="ru-RU"/>
              <a:t>-</a:t>
            </a:r>
            <a:endParaRPr lang="ru-RU"/>
          </a:p>
          <a:p>
            <a:pPr indent="12700" algn="just">
              <a:lnSpc>
                <a:spcPct val="150000"/>
              </a:lnSpc>
              <a:buNone/>
              <a:defRPr/>
            </a:pPr>
            <a:r>
              <a:rPr lang="ru-RU"/>
              <a:t>вия. Но находит их только в мире природы, а не среди людей.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323849" y="123802"/>
            <a:ext cx="8508455" cy="1504998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sz="3800"/>
              <a:t>Прием «Двухчастный дневник» </a:t>
            </a:r>
            <a:br>
              <a:rPr lang="ru-RU" sz="3800"/>
            </a:br>
            <a:r>
              <a:rPr lang="ru-RU" sz="3800"/>
              <a:t>(Тема: «Юшка и «веселый прохожий». </a:t>
            </a:r>
            <a:endParaRPr lang="ru-RU" sz="3800"/>
          </a:p>
          <a:p>
            <a:pPr lvl="0" algn="ctr">
              <a:defRPr/>
            </a:pPr>
            <a:r>
              <a:rPr lang="ru-RU" sz="3800"/>
              <a:t>4 группа) </a:t>
            </a:r>
            <a:endParaRPr lang="ru-RU" sz="380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959262"/>
          <a:ext cx="8507288" cy="355797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253644"/>
                <a:gridCol w="4253644"/>
              </a:tblGrid>
              <a:tr h="713847"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Юшка и «веселый прохожий» (цитаты)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Комментарий</a:t>
                      </a:r>
                      <a:endParaRPr lang="ru-RU"/>
                    </a:p>
                  </a:txBody>
                  <a:tcPr marL="91440" marR="91440"/>
                </a:tc>
              </a:tr>
              <a:tr h="797014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Чего ты землю нашу топчешь, божье</a:t>
                      </a:r>
                      <a:r>
                        <a:rPr lang="ru-RU" baseline="0"/>
                        <a:t> чучело!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Проявление</a:t>
                      </a:r>
                      <a:r>
                        <a:rPr lang="ru-RU" baseline="0"/>
                        <a:t> грубости, невежества</a:t>
                      </a:r>
                      <a:endParaRPr lang="ru-RU"/>
                    </a:p>
                  </a:txBody>
                  <a:tcPr marL="91440" marR="91440"/>
                </a:tc>
              </a:tr>
              <a:tr h="797014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Хоть бы ты помер что ли!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Цинизм</a:t>
                      </a:r>
                      <a:endParaRPr lang="ru-RU"/>
                    </a:p>
                  </a:txBody>
                  <a:tcPr marL="91440" marR="91440"/>
                </a:tc>
              </a:tr>
              <a:tr h="788332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Как ты смеешь меня с собой равнять,</a:t>
                      </a:r>
                      <a:r>
                        <a:rPr lang="ru-RU" baseline="0"/>
                        <a:t> юрод негодный!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Высокомерие</a:t>
                      </a:r>
                      <a:endParaRPr lang="ru-RU"/>
                    </a:p>
                  </a:txBody>
                  <a:tcPr marL="91440" marR="91440"/>
                </a:tc>
              </a:tr>
              <a:tr h="46176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Я тебя выучу уму.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Жестокость</a:t>
                      </a:r>
                      <a:endParaRPr lang="ru-RU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 algn="ctr">
              <a:defRPr/>
            </a:pPr>
            <a:r>
              <a:rPr lang="ru-RU"/>
              <a:t>Вывод: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-1" y="1308100"/>
            <a:ext cx="8976321" cy="4929212"/>
          </a:xfrm>
        </p:spPr>
        <p:txBody>
          <a:bodyPr/>
          <a:lstStyle/>
          <a:p>
            <a:pPr indent="12700" algn="just">
              <a:lnSpc>
                <a:spcPct val="150000"/>
              </a:lnSpc>
              <a:buNone/>
              <a:defRPr/>
            </a:pPr>
            <a:r>
              <a:rPr lang="ru-RU" sz="3500"/>
              <a:t>Безропотность Юшки и всепрощающая любовь к людям дали почву для вседоз</a:t>
            </a:r>
            <a:r>
              <a:rPr lang="en-US" altLang="ru-RU" sz="3500"/>
              <a:t>-</a:t>
            </a:r>
            <a:r>
              <a:rPr lang="ru-RU" sz="3500"/>
              <a:t>воленности, подлинной жестокости.</a:t>
            </a:r>
            <a:endParaRPr lang="ru-RU" sz="350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500034" y="285728"/>
            <a:ext cx="4757742" cy="1143000"/>
          </a:xfrm>
        </p:spPr>
        <p:txBody>
          <a:bodyPr/>
          <a:lstStyle/>
          <a:p>
            <a:pPr lvl="0" algn="ctr">
              <a:defRPr/>
            </a:pPr>
            <a:r>
              <a:rPr lang="ru-RU"/>
              <a:t>Юродивый?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484783"/>
            <a:ext cx="5663952" cy="4968552"/>
          </a:xfrm>
        </p:spPr>
        <p:txBody>
          <a:bodyPr>
            <a:normAutofit/>
          </a:bodyPr>
          <a:lstStyle/>
          <a:p>
            <a:pPr marL="514350" indent="-514350">
              <a:buAutoNum type="arabicPeriod"/>
              <a:defRPr/>
            </a:pPr>
            <a:r>
              <a:rPr lang="ru-RU" sz="1800"/>
              <a:t>Глуповатый, чудаковатый, безумный.</a:t>
            </a:r>
            <a:endParaRPr lang="ru-RU" sz="1800"/>
          </a:p>
          <a:p>
            <a:pPr marL="514350" indent="-514350">
              <a:buAutoNum type="arabicPeriod"/>
              <a:defRPr/>
            </a:pPr>
            <a:endParaRPr lang="ru-RU" sz="1800"/>
          </a:p>
          <a:p>
            <a:pPr marL="514350" indent="-514350">
              <a:buAutoNum type="arabicPeriod"/>
              <a:defRPr/>
            </a:pPr>
            <a:r>
              <a:rPr lang="ru-RU" sz="1800"/>
              <a:t>Христианский аскет – безумец или принявший вид безумца и обладающий, по мнению верующих, даром прорицания.</a:t>
            </a:r>
            <a:endParaRPr lang="ru-RU" sz="1800"/>
          </a:p>
          <a:p>
            <a:pPr marL="514350" indent="-514350">
              <a:buAutoNum type="arabicPeriod"/>
              <a:defRPr/>
            </a:pPr>
            <a:endParaRPr lang="ru-RU" sz="1800"/>
          </a:p>
          <a:p>
            <a:pPr marL="514350" indent="-514350">
              <a:buAutoNum type="arabicPeriod"/>
              <a:defRPr/>
            </a:pPr>
            <a:r>
              <a:rPr lang="ru-RU" sz="1800"/>
              <a:t>Есть особый лик святых, которые называются Блаженные или Юродивые Христа Ради. Они добровольно, ради Бога, приняли на себя подвиг смирения перед другими людьми, исполняя заповедь: «Блаженны нищие духом, ибо их есть Царство Небесное».</a:t>
            </a:r>
            <a:endParaRPr lang="ru-RU" sz="1800"/>
          </a:p>
          <a:p>
            <a:pPr marL="514350" indent="-514350">
              <a:buAutoNum type="arabicPeriod"/>
              <a:defRPr/>
            </a:pPr>
            <a:endParaRPr lang="ru-RU" sz="1800"/>
          </a:p>
          <a:p>
            <a:pPr marL="514350" indent="-514350">
              <a:buAutoNum type="arabicPeriod"/>
              <a:defRPr/>
            </a:pPr>
            <a:r>
              <a:rPr lang="ru-RU" sz="1800"/>
              <a:t>Именно русский народ особо почитает «блаженных», что это чисто русский тип святости.</a:t>
            </a:r>
            <a:endParaRPr lang="ru-RU" sz="1800"/>
          </a:p>
        </p:txBody>
      </p:sp>
      <p:pic>
        <p:nvPicPr>
          <p:cNvPr id="8" name="Рисунок 7" descr="Василий бл.jpg"/>
          <p:cNvPicPr>
            <a:picLocks noChangeAspect="1"/>
          </p:cNvPicPr>
          <p:nvPr/>
        </p:nvPicPr>
        <p:blipFill rotWithShape="1">
          <a:blip r:embed="rId2"/>
          <a:stretch>
            <a:fillRect/>
          </a:stretch>
        </p:blipFill>
        <p:spPr>
          <a:xfrm>
            <a:off x="5807968" y="0"/>
            <a:ext cx="2643206" cy="3802259"/>
          </a:xfrm>
          <a:prstGeom prst="rect">
            <a:avLst/>
          </a:prstGeom>
        </p:spPr>
      </p:pic>
      <p:pic>
        <p:nvPicPr>
          <p:cNvPr id="29706" name="Picture 10" descr="http://maginews.ru/wp-content/images/s/110.jpg"/>
          <p:cNvPicPr>
            <a:picLocks noChangeAspect="1" noChangeArrowheads="1"/>
          </p:cNvPicPr>
          <p:nvPr/>
        </p:nvPicPr>
        <p:blipFill rotWithShape="1">
          <a:blip r:embed="rId3"/>
          <a:srcRect/>
          <a:stretch>
            <a:fillRect/>
          </a:stretch>
        </p:blipFill>
        <p:spPr>
          <a:xfrm>
            <a:off x="6572264" y="3786214"/>
            <a:ext cx="2458454" cy="300037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479376" y="123802"/>
            <a:ext cx="8321722" cy="1360982"/>
          </a:xfrm>
        </p:spPr>
        <p:txBody>
          <a:bodyPr>
            <a:noAutofit/>
          </a:bodyPr>
          <a:lstStyle/>
          <a:p>
            <a:pPr lvl="0" algn="ctr">
              <a:defRPr/>
            </a:pPr>
            <a:r>
              <a:rPr lang="ru-RU" sz="3200"/>
              <a:t>Работа с художественной деталью. </a:t>
            </a:r>
            <a:endParaRPr lang="ru-RU" sz="3200"/>
          </a:p>
          <a:p>
            <a:pPr lvl="0" algn="ctr">
              <a:defRPr/>
            </a:pPr>
            <a:r>
              <a:rPr lang="ru-RU" sz="3200"/>
              <a:t>«Почему впервые Юшка «осерчал», </a:t>
            </a:r>
            <a:br>
              <a:rPr lang="ru-RU" sz="3200"/>
            </a:br>
            <a:r>
              <a:rPr lang="ru-RU" sz="3200"/>
              <a:t>а не разгневался?»</a:t>
            </a:r>
            <a:endParaRPr lang="ru-RU" sz="320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67544" y="1700808"/>
            <a:ext cx="5186370" cy="685792"/>
          </a:xfrm>
        </p:spPr>
        <p:txBody>
          <a:bodyPr>
            <a:normAutofit/>
          </a:bodyPr>
          <a:lstStyle/>
          <a:p>
            <a:pPr>
              <a:buNone/>
              <a:defRPr/>
            </a:pPr>
            <a:r>
              <a:rPr lang="ru-RU" sz="2800"/>
              <a:t>Какие глаза были у Юшки?</a:t>
            </a:r>
            <a:endParaRPr lang="ru-RU" sz="2800"/>
          </a:p>
        </p:txBody>
      </p:sp>
      <p:sp>
        <p:nvSpPr>
          <p:cNvPr id="5" name="Содержимое 2"/>
          <p:cNvSpPr txBox="1"/>
          <p:nvPr/>
        </p:nvSpPr>
        <p:spPr>
          <a:xfrm>
            <a:off x="5580112" y="1700808"/>
            <a:ext cx="3257544" cy="685792"/>
          </a:xfrm>
          <a:prstGeom prst="rect">
            <a:avLst/>
          </a:prstGeom>
        </p:spPr>
        <p:txBody>
          <a:bodyPr vert="horz" lIns="91440" tIns="45720" rIns="91440" bIns="45720">
            <a:normAutofit fontScale="70000" lnSpcReduction="20000"/>
          </a:bodyPr>
          <a:lstStyle/>
          <a:p>
            <a:pPr marL="342900" marR="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kumimoji="0" lang="ru-RU" sz="3200" b="0" i="0" u="none" strike="noStrike" kern="1200" cap="none" spc="0" normalizeH="0" baseline="0"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«глаза у него были белые, как у слепца»</a:t>
            </a:r>
            <a:endParaRPr kumimoji="0" lang="ru-RU" sz="3200" b="0" i="0" u="none" strike="noStrike" kern="1200" cap="none" spc="0" normalizeH="0" baseline="0"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Содержимое 2"/>
          <p:cNvSpPr txBox="1"/>
          <p:nvPr/>
        </p:nvSpPr>
        <p:spPr>
          <a:xfrm>
            <a:off x="385762" y="2714620"/>
            <a:ext cx="5186370" cy="68579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342900" marR="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lang="ru-RU" sz="2800"/>
              <a:t>Как можно назвать всевидящее сердце?</a:t>
            </a:r>
            <a:endParaRPr kumimoji="0" lang="ru-RU" sz="2800" b="0" i="0" u="none" strike="noStrike" kern="1200" cap="none" spc="0" normalizeH="0" baseline="0"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7" name="Содержимое 2"/>
          <p:cNvSpPr txBox="1"/>
          <p:nvPr/>
        </p:nvSpPr>
        <p:spPr>
          <a:xfrm>
            <a:off x="5643570" y="2643182"/>
            <a:ext cx="3257544" cy="685792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marL="342900" marR="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kumimoji="0" lang="ru-RU" sz="3200" b="0" i="0" u="none" strike="noStrike" kern="1200" cap="none" spc="0" normalizeH="0" baseline="0"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«</a:t>
            </a:r>
            <a:r>
              <a:rPr kumimoji="0" lang="ru-RU" sz="2200" b="0" i="0" u="none" strike="noStrike" kern="1200" cap="none" spc="0" normalizeH="0" baseline="0"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Зрячее сердце»</a:t>
            </a:r>
            <a:endParaRPr kumimoji="0" lang="ru-RU" sz="2200" b="0" i="0" u="none" strike="noStrike" kern="1200" cap="none" spc="0" normalizeH="0" baseline="0"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8" name="Содержимое 2"/>
          <p:cNvSpPr txBox="1"/>
          <p:nvPr/>
        </p:nvSpPr>
        <p:spPr>
          <a:xfrm>
            <a:off x="428596" y="4143380"/>
            <a:ext cx="5186370" cy="685792"/>
          </a:xfrm>
          <a:prstGeom prst="rect">
            <a:avLst/>
          </a:prstGeom>
        </p:spPr>
        <p:txBody>
          <a:bodyPr vert="horz" lIns="91440" tIns="45720" rIns="91440" bIns="45720">
            <a:noAutofit/>
          </a:bodyPr>
          <a:lstStyle/>
          <a:p>
            <a:pPr marL="342900" marR="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kumimoji="0" lang="ru-RU" sz="2800" b="0" i="0" u="none" strike="noStrike" kern="1200" cap="none" spc="0" normalizeH="0" baseline="0"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Что</a:t>
            </a:r>
            <a:r>
              <a:rPr kumimoji="0" lang="ru-RU" sz="2800" b="0" i="0" u="none" strike="noStrike" kern="1200" cap="none" spc="0" normalizeH="0"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говорит Юшка о людских сердцах?</a:t>
            </a:r>
            <a:endParaRPr kumimoji="0" lang="ru-RU" sz="2800" b="0" i="0" u="none" strike="noStrike" kern="1200" cap="none" spc="0" normalizeH="0" baseline="0"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9" name="Содержимое 2"/>
          <p:cNvSpPr txBox="1"/>
          <p:nvPr/>
        </p:nvSpPr>
        <p:spPr>
          <a:xfrm>
            <a:off x="5643570" y="4071942"/>
            <a:ext cx="3257544" cy="685792"/>
          </a:xfrm>
          <a:prstGeom prst="rect">
            <a:avLst/>
          </a:prstGeom>
        </p:spPr>
        <p:txBody>
          <a:bodyPr vert="horz" lIns="91440" tIns="45720" rIns="91440" bIns="45720">
            <a:normAutofit fontScale="70000" lnSpcReduction="20000"/>
          </a:bodyPr>
          <a:lstStyle/>
          <a:p>
            <a:pPr marL="342900" marR="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kumimoji="0" lang="ru-RU" sz="3200" b="0" i="0" u="none" strike="noStrike" kern="1200" cap="none" spc="0" normalizeH="0" baseline="0"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«сердце в людях бывает слепое»</a:t>
            </a:r>
            <a:endParaRPr kumimoji="0" lang="ru-RU" sz="3200" b="0" i="0" u="none" strike="noStrike" kern="1200" cap="none" spc="0" normalizeH="0" baseline="0"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0" name="Содержимое 2"/>
          <p:cNvSpPr txBox="1"/>
          <p:nvPr/>
        </p:nvSpPr>
        <p:spPr>
          <a:xfrm>
            <a:off x="500034" y="5572140"/>
            <a:ext cx="5186370" cy="685792"/>
          </a:xfrm>
          <a:prstGeom prst="rect">
            <a:avLst/>
          </a:prstGeom>
        </p:spPr>
        <p:txBody>
          <a:bodyPr vert="horz" lIns="91440" tIns="45720" rIns="91440" bIns="45720">
            <a:normAutofit/>
          </a:bodyPr>
          <a:lstStyle/>
          <a:p>
            <a:pPr marL="342900" marR="0" lvl="0" indent="-342900" algn="l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Font typeface="Arial"/>
              <a:buNone/>
              <a:defRPr/>
            </a:pPr>
            <a:r>
              <a:rPr lang="ru-RU" sz="2800"/>
              <a:t>Что значит «слепое сердце»?</a:t>
            </a:r>
            <a:endParaRPr kumimoji="0" lang="ru-RU" sz="2800" b="0" i="0" u="none" strike="noStrike" kern="1200" cap="none" spc="0" normalizeH="0" baseline="0"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11" name="Содержимое 2"/>
          <p:cNvSpPr txBox="1"/>
          <p:nvPr/>
        </p:nvSpPr>
        <p:spPr>
          <a:xfrm>
            <a:off x="5429256" y="5429264"/>
            <a:ext cx="3257544" cy="685792"/>
          </a:xfrm>
          <a:prstGeom prst="rect">
            <a:avLst/>
          </a:prstGeom>
        </p:spPr>
        <p:txBody>
          <a:bodyPr vert="horz" lIns="91440" tIns="45720" rIns="91440" bIns="45720">
            <a:normAutofit fontScale="25000" lnSpcReduction="20000"/>
          </a:bodyPr>
          <a:lstStyle/>
          <a:p>
            <a:pPr marL="342900" marR="0" lvl="0" indent="-342900" algn="ctr" defTabSz="914400" rtl="0" eaLnBrk="1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defRPr/>
            </a:pPr>
            <a:r>
              <a:rPr kumimoji="0" lang="ru-RU" sz="3200" b="0" i="0" u="none" strike="noStrike" kern="1200" cap="none" spc="0" normalizeH="0" baseline="0"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    </a:t>
            </a:r>
            <a:r>
              <a:rPr lang="ru-RU" sz="8800"/>
              <a:t>Ч</a:t>
            </a:r>
            <a:r>
              <a:rPr kumimoji="0" lang="ru-RU" sz="8800" b="0" i="0" u="none" strike="noStrike" kern="1200" cap="none" spc="0" normalizeH="0" baseline="0"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еловек</a:t>
            </a:r>
            <a:r>
              <a:rPr kumimoji="0" lang="ru-RU" sz="8800" b="0" i="0" u="none" strike="noStrike" kern="1200" cap="none" spc="0" normalizeH="0">
                <a:solidFill>
                  <a:schemeClr val="tx1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 не задумывается о том, что творит зло.</a:t>
            </a:r>
            <a:endParaRPr kumimoji="0" lang="ru-RU" sz="8800" b="0" i="0" u="none" strike="noStrike" kern="1200" cap="none" spc="0" normalizeH="0" baseline="0">
              <a:solidFill>
                <a:schemeClr val="tx1"/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2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2" presetClass="entr" presetSubtype="4" fill="hold" grpId="3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2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2" presetClass="entr" presetSubtype="4" fill="hold" grpId="4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2" presetClass="entr" presetSubtype="4" fill="hold" grpId="5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2" presetClass="entr" presetSubtype="4" fill="hold" grpId="6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2" presetClass="entr" presetSubtype="4" fill="hold" grpId="7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2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  <p:bldP spid="5" grpId="1"/>
      <p:bldP spid="6" grpId="2"/>
      <p:bldP spid="7" grpId="3"/>
      <p:bldP spid="8" grpId="4"/>
      <p:bldP spid="9" grpId="5"/>
      <p:bldP spid="10" grpId="6"/>
      <p:bldP spid="11" grpId="7"/>
    </p:bldLst>
  </p:timing>
</p:sld>
</file>

<file path=ppt/slides/slide2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/>
              <a:t>Прием «Кластер»</a:t>
            </a:r>
            <a:br>
              <a:rPr lang="ru-RU"/>
            </a:b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None/>
              <a:defRPr/>
            </a:pPr>
            <a:r>
              <a:rPr lang="ru-RU"/>
              <a:t>«Слепое сердце»</a:t>
            </a:r>
            <a:endParaRPr lang="ru-RU"/>
          </a:p>
        </p:txBody>
      </p:sp>
      <p:sp>
        <p:nvSpPr>
          <p:cNvPr id="6" name="Овал 5"/>
          <p:cNvSpPr/>
          <p:nvPr/>
        </p:nvSpPr>
        <p:spPr>
          <a:xfrm>
            <a:off x="285720" y="2714620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/>
              <a:t>Эгоизм</a:t>
            </a:r>
            <a:endParaRPr lang="ru-RU"/>
          </a:p>
        </p:txBody>
      </p:sp>
      <p:sp>
        <p:nvSpPr>
          <p:cNvPr id="7" name="Овал 6"/>
          <p:cNvSpPr/>
          <p:nvPr/>
        </p:nvSpPr>
        <p:spPr>
          <a:xfrm>
            <a:off x="4655840" y="4572008"/>
            <a:ext cx="2088232" cy="945224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/>
              <a:t>Жестокость</a:t>
            </a:r>
            <a:endParaRPr lang="ru-RU"/>
          </a:p>
        </p:txBody>
      </p:sp>
      <p:sp>
        <p:nvSpPr>
          <p:cNvPr id="8" name="Овал 7"/>
          <p:cNvSpPr/>
          <p:nvPr/>
        </p:nvSpPr>
        <p:spPr>
          <a:xfrm>
            <a:off x="263352" y="4572008"/>
            <a:ext cx="2160240" cy="1017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/>
              <a:t>Равнодушие</a:t>
            </a:r>
            <a:endParaRPr lang="ru-RU"/>
          </a:p>
        </p:txBody>
      </p:sp>
      <p:sp>
        <p:nvSpPr>
          <p:cNvPr id="9" name="Овал 8"/>
          <p:cNvSpPr/>
          <p:nvPr/>
        </p:nvSpPr>
        <p:spPr>
          <a:xfrm>
            <a:off x="2495600" y="4572008"/>
            <a:ext cx="2088232" cy="1017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/>
              <a:t>Черствость</a:t>
            </a:r>
            <a:endParaRPr lang="ru-RU"/>
          </a:p>
        </p:txBody>
      </p:sp>
      <p:sp>
        <p:nvSpPr>
          <p:cNvPr id="10" name="Овал 9"/>
          <p:cNvSpPr/>
          <p:nvPr/>
        </p:nvSpPr>
        <p:spPr>
          <a:xfrm>
            <a:off x="6858016" y="4572008"/>
            <a:ext cx="2118304" cy="1017232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/>
              <a:t>Себялюбие</a:t>
            </a:r>
            <a:endParaRPr lang="ru-RU"/>
          </a:p>
        </p:txBody>
      </p:sp>
      <p:sp>
        <p:nvSpPr>
          <p:cNvPr id="11" name="Овал 10"/>
          <p:cNvSpPr/>
          <p:nvPr/>
        </p:nvSpPr>
        <p:spPr>
          <a:xfrm>
            <a:off x="7072330" y="2786058"/>
            <a:ext cx="1785950" cy="857256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defRPr/>
            </a:pPr>
            <a:r>
              <a:rPr lang="ru-RU"/>
              <a:t>Злоба</a:t>
            </a:r>
            <a:endParaRPr lang="ru-RU"/>
          </a:p>
        </p:txBody>
      </p:sp>
      <p:cxnSp>
        <p:nvCxnSpPr>
          <p:cNvPr id="13" name="Прямая со стрелкой 12"/>
          <p:cNvCxnSpPr>
            <a:endCxn id="6" idx="0"/>
          </p:cNvCxnSpPr>
          <p:nvPr/>
        </p:nvCxnSpPr>
        <p:spPr>
          <a:xfrm rot="10800000" flipV="1">
            <a:off x="1178696" y="2143116"/>
            <a:ext cx="3250429" cy="571504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>
            <a:endCxn id="8" idx="0"/>
          </p:cNvCxnSpPr>
          <p:nvPr/>
        </p:nvCxnSpPr>
        <p:spPr>
          <a:xfrm rot="10800000" flipV="1">
            <a:off x="1343472" y="2143116"/>
            <a:ext cx="3085652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endCxn id="9" idx="0"/>
          </p:cNvCxnSpPr>
          <p:nvPr/>
        </p:nvCxnSpPr>
        <p:spPr>
          <a:xfrm rot="5400000">
            <a:off x="2769974" y="2912858"/>
            <a:ext cx="2428891" cy="88940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Прямая со стрелкой 19"/>
          <p:cNvCxnSpPr>
            <a:endCxn id="7" idx="0"/>
          </p:cNvCxnSpPr>
          <p:nvPr/>
        </p:nvCxnSpPr>
        <p:spPr>
          <a:xfrm rot="16200000" flipH="1">
            <a:off x="3850093" y="2722145"/>
            <a:ext cx="2428892" cy="1270833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Прямая со стрелкой 21"/>
          <p:cNvCxnSpPr>
            <a:endCxn id="10" idx="0"/>
          </p:cNvCxnSpPr>
          <p:nvPr/>
        </p:nvCxnSpPr>
        <p:spPr>
          <a:xfrm>
            <a:off x="4429124" y="2143116"/>
            <a:ext cx="3488044" cy="242889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Прямая со стрелкой 23"/>
          <p:cNvCxnSpPr>
            <a:endCxn id="11" idx="0"/>
          </p:cNvCxnSpPr>
          <p:nvPr/>
        </p:nvCxnSpPr>
        <p:spPr>
          <a:xfrm>
            <a:off x="4429124" y="2143116"/>
            <a:ext cx="3536181" cy="64294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Вывод: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lnSpc>
                <a:spcPct val="150000"/>
              </a:lnSpc>
              <a:buNone/>
              <a:defRPr/>
            </a:pPr>
            <a:r>
              <a:rPr lang="ru-RU"/>
              <a:t>«Слепое сердце» бывает у человека, не способного понимать другого, жертвовать собой, делать добро или даже замечать его, любящего только самого себя, не испытывающего жалости и сострадания к другим.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/>
              <a:t>Какую тему поднимает А. Платонов </a:t>
            </a:r>
            <a:br>
              <a:rPr lang="ru-RU"/>
            </a:br>
            <a:r>
              <a:rPr lang="ru-RU"/>
              <a:t>в рассказе?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  <a:defRPr/>
            </a:pPr>
            <a:r>
              <a:rPr lang="ru-RU"/>
              <a:t>Давным-давно в старинном городе жил Мастер, окружённый учениками. Самый способный из них однажды задумался: «А есть ли вопрос, на который наш Мастер не смог бы дать ответа?» Он пошёл на цветущий луг, поймал самую красивую бабочку и спрятал её между ладонями. Бабочка цеплялась лапками за его руки, и ученику было щекотно. Улыбаясь, он подошёл к Мастеру и спросил:</a:t>
            </a:r>
            <a:endParaRPr lang="ru-RU"/>
          </a:p>
          <a:p>
            <a:pPr marL="0" indent="0">
              <a:buNone/>
              <a:defRPr/>
            </a:pPr>
            <a:r>
              <a:rPr lang="ru-RU"/>
              <a:t>— Скажите, какая бабочка у меня в руках: живая или мёртвая?</a:t>
            </a:r>
            <a:endParaRPr lang="ru-RU"/>
          </a:p>
          <a:p>
            <a:pPr marL="0" indent="0">
              <a:buNone/>
              <a:defRPr/>
            </a:pPr>
            <a:r>
              <a:rPr lang="ru-RU"/>
              <a:t>Он крепко держал бабочку в сомкнутых ладонях и был готов в любое мгновение сжать их ради своей истины.</a:t>
            </a:r>
            <a:endParaRPr lang="ru-RU"/>
          </a:p>
          <a:p>
            <a:pPr marL="0" indent="0">
              <a:buNone/>
              <a:defRPr/>
            </a:pPr>
            <a:r>
              <a:rPr lang="ru-RU"/>
              <a:t>Не глядя на руки ученика, Мастер ответил:</a:t>
            </a:r>
            <a:endParaRPr lang="ru-RU"/>
          </a:p>
          <a:p>
            <a:pPr marL="0" indent="0">
              <a:buNone/>
              <a:defRPr/>
            </a:pPr>
            <a:r>
              <a:rPr lang="ru-RU"/>
              <a:t>— Всё в твоих руках.</a:t>
            </a:r>
            <a:br>
              <a:rPr lang="ru-RU"/>
            </a:br>
            <a:endParaRPr lang="ru-RU"/>
          </a:p>
          <a:p>
            <a:pPr lvl="0">
              <a:defRPr/>
            </a:pPr>
            <a:endParaRPr lang="ru-RU"/>
          </a:p>
        </p:txBody>
      </p:sp>
      <p:pic>
        <p:nvPicPr>
          <p:cNvPr id="1026" name="Picture 2" descr="Конкурсная работа 2012 г. в номинации &quot;Рисунок&quot;. Ольга Козленко, 13 лет, г. Днепропетровск, Украина.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6215074" y="4214818"/>
            <a:ext cx="2305397" cy="26431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/>
              <a:t>Выберите высказывание, которое подходит к теме урока?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«Уважай в себе и других человеческую личность».  Д.И. Писарев; </a:t>
            </a:r>
            <a:endParaRPr lang="ru-RU"/>
          </a:p>
          <a:p>
            <a:pPr lvl="0">
              <a:defRPr/>
            </a:pPr>
            <a:r>
              <a:rPr lang="ru-RU"/>
              <a:t>«Чем человек умнее и добрее, тем больше он замечает добра в людях». Б. Паскаль</a:t>
            </a:r>
            <a:endParaRPr lang="ru-RU"/>
          </a:p>
          <a:p>
            <a:pPr lvl="0">
              <a:defRPr/>
            </a:pPr>
            <a:r>
              <a:rPr lang="ru-RU"/>
              <a:t>«Великие души переносят страдания молча». Ф. Шиллер</a:t>
            </a:r>
            <a:endParaRPr lang="ru-RU"/>
          </a:p>
          <a:p>
            <a:pPr lvl="0">
              <a:defRPr/>
            </a:pPr>
            <a:r>
              <a:rPr lang="ru-RU"/>
              <a:t>«Возлюби ближнего своего, как самого себя». Библия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2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 lvl="0">
              <a:defRPr/>
            </a:pPr>
            <a:r>
              <a:rPr lang="ru-RU"/>
              <a:t>Тема урока: «Великая сила добра»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just">
              <a:buNone/>
              <a:defRPr/>
            </a:pPr>
            <a:r>
              <a:rPr lang="ru-RU"/>
              <a:t>«Так всякое доброе приносит и плоды добрые» (Евангелие. Из нагорной проповеди Иисуса Христа). Не будьте слепыми, имейте зрячее сердце, не забывайте, что рядом с вами есть люди, которым нужна ваша помощь, ваше участие, сострадание и сочувствие.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Результаты: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>
              <a:lnSpc>
                <a:spcPct val="120000"/>
              </a:lnSpc>
              <a:defRPr/>
            </a:pPr>
            <a:r>
              <a:rPr lang="ru-RU" b="1"/>
              <a:t>Личностные</a:t>
            </a:r>
            <a:r>
              <a:rPr lang="ru-RU"/>
              <a:t>: развитие морального сознания и компетентности в решении моральных проблем на основе личностного выбора; формирование коммуникативной компетентности;</a:t>
            </a:r>
            <a:endParaRPr lang="ru-RU"/>
          </a:p>
          <a:p>
            <a:pPr>
              <a:lnSpc>
                <a:spcPct val="120000"/>
              </a:lnSpc>
              <a:defRPr/>
            </a:pPr>
            <a:r>
              <a:rPr lang="ru-RU" b="1"/>
              <a:t>Предметные</a:t>
            </a:r>
            <a:r>
              <a:rPr lang="ru-RU"/>
              <a:t>: умения анализировать литературные произведения; определение в произведении  элементов сюжета, композиции, изобразительных средств; понимание авторской позиции, написание сочинения по теме. </a:t>
            </a:r>
            <a:endParaRPr lang="ru-RU"/>
          </a:p>
          <a:p>
            <a:pPr>
              <a:lnSpc>
                <a:spcPct val="120000"/>
              </a:lnSpc>
              <a:defRPr/>
            </a:pPr>
            <a:r>
              <a:rPr lang="ru-RU" b="1"/>
              <a:t>Метапредметные</a:t>
            </a:r>
            <a:r>
              <a:rPr lang="ru-RU"/>
              <a:t>: умения оценивать правильность выполнения учебной задачи, владение основами самоконтроля; умение определять понятия, устанавливать аналогии, самостоятельно выбирать критерии для классификации, умение организовать учебное сотрудничество.</a:t>
            </a:r>
            <a:endParaRPr lang="ru-RU"/>
          </a:p>
          <a:p>
            <a:pPr>
              <a:lnSpc>
                <a:spcPct val="120000"/>
              </a:lnSpc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Рефлексия 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ru-RU"/>
              <a:t>Подберите цвет для сердца Юшки.</a:t>
            </a:r>
            <a:endParaRPr lang="ru-RU"/>
          </a:p>
          <a:p>
            <a:pPr>
              <a:lnSpc>
                <a:spcPct val="150000"/>
              </a:lnSpc>
              <a:defRPr/>
            </a:pPr>
            <a:r>
              <a:rPr lang="ru-RU"/>
              <a:t>Нарисуйте сердце Юшки. </a:t>
            </a:r>
            <a:endParaRPr lang="ru-RU"/>
          </a:p>
          <a:p>
            <a:pPr>
              <a:lnSpc>
                <a:spcPct val="150000"/>
              </a:lnSpc>
              <a:defRPr/>
            </a:pPr>
            <a:r>
              <a:rPr lang="ru-RU"/>
              <a:t>Подберите ассоциации, как будет выглядеть сердце </a:t>
            </a:r>
            <a:endParaRPr lang="ru-RU"/>
          </a:p>
          <a:p>
            <a:pPr>
              <a:lnSpc>
                <a:spcPct val="150000"/>
              </a:lnSpc>
              <a:buNone/>
              <a:defRPr/>
            </a:pPr>
            <a:r>
              <a:rPr lang="ru-RU"/>
              <a:t>Юшки. </a:t>
            </a:r>
            <a:endParaRPr lang="ru-RU"/>
          </a:p>
          <a:p>
            <a:pPr>
              <a:lnSpc>
                <a:spcPct val="150000"/>
              </a:lnSpc>
              <a:defRPr/>
            </a:pP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1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Рефлексия</a:t>
            </a: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6666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ЗНАЮ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ХОЧУ УЗНАТЬ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УЗНАЛ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Родился в семье слесаря ж/д мастерских в Воронеже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Почему</a:t>
                      </a:r>
                      <a:r>
                        <a:rPr lang="ru-RU" baseline="0"/>
                        <a:t> рассказ называется «Юшка»?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Рассказ назван именем главного героя.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Учился в церковно-приходской школе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Почему простого подручного кузнеца Платонов сделал</a:t>
                      </a:r>
                      <a:r>
                        <a:rPr lang="ru-RU" baseline="0"/>
                        <a:t> главным героем своего рассказа?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На примере героя автор показал, что любой человек заслуживает сострадания.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Работал в журнале «Железный путь»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Почему</a:t>
                      </a:r>
                      <a:r>
                        <a:rPr lang="ru-RU" baseline="0"/>
                        <a:t> люди не любили Юшку?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Истинная любовь – это любовь к</a:t>
                      </a:r>
                      <a:r>
                        <a:rPr lang="ru-RU" baseline="0"/>
                        <a:t> ближнему.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Служил в Красной Армии 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В начале 20-х годов изменил фамилию (ранее был Климентов)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32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339692" y="274638"/>
            <a:ext cx="8264756" cy="922114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/>
              <a:t>Домашнее задание</a:t>
            </a:r>
            <a:endParaRPr lang="ru-RU"/>
          </a:p>
          <a:p>
            <a:pPr lvl="0" algn="ctr">
              <a:defRPr/>
            </a:pPr>
            <a:r>
              <a:rPr lang="ru-RU" altLang="en-US"/>
              <a:t>П</a:t>
            </a:r>
            <a:r>
              <a:rPr lang="ru-RU"/>
              <a:t>исьменная работа</a:t>
            </a:r>
            <a:r>
              <a:rPr lang="ru-RU" altLang="en-US"/>
              <a:t> на тему</a:t>
            </a:r>
            <a:r>
              <a:rPr lang="en-US" altLang="ru-RU"/>
              <a:t>:</a:t>
            </a:r>
            <a:endParaRPr lang="en-US" alt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50" y="1308100"/>
            <a:ext cx="8820151" cy="4929212"/>
          </a:xfrm>
        </p:spPr>
        <p:txBody>
          <a:bodyPr/>
          <a:lstStyle/>
          <a:p>
            <a:pPr>
              <a:lnSpc>
                <a:spcPct val="150000"/>
              </a:lnSpc>
              <a:defRPr/>
            </a:pPr>
            <a:r>
              <a:rPr lang="ru-RU"/>
              <a:t>«Что я хотел сказать о Юшке на уроке, но постеснялся?»</a:t>
            </a:r>
            <a:endParaRPr lang="ru-RU"/>
          </a:p>
          <a:p>
            <a:pPr>
              <a:lnSpc>
                <a:spcPct val="150000"/>
              </a:lnSpc>
              <a:defRPr/>
            </a:pPr>
            <a:r>
              <a:rPr lang="ru-RU"/>
              <a:t>«Случай из моей жизни: как моя любовь помогла другому человеку?»</a:t>
            </a:r>
            <a:endParaRPr lang="ru-RU"/>
          </a:p>
          <a:p>
            <a:pPr>
              <a:lnSpc>
                <a:spcPct val="150000"/>
              </a:lnSpc>
              <a:defRPr/>
            </a:pPr>
            <a:r>
              <a:rPr lang="ru-RU"/>
              <a:t>«Что такое «слепое сердце?»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Метапредметные УУД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514350" indent="-514350">
              <a:buAutoNum type="arabicPeriod"/>
              <a:defRPr/>
            </a:pPr>
            <a:r>
              <a:rPr lang="ru-RU" u="sng"/>
              <a:t>Познавательные</a:t>
            </a:r>
            <a:r>
              <a:rPr lang="ru-RU"/>
              <a:t>: уметь осмыслено читать и объяснять значение прочитанного, выбирать текст в зависимости от поставленной цели.</a:t>
            </a:r>
            <a:endParaRPr lang="ru-RU"/>
          </a:p>
          <a:p>
            <a:pPr marL="514350" indent="-514350">
              <a:buAutoNum type="arabicPeriod"/>
              <a:defRPr/>
            </a:pPr>
            <a:r>
              <a:rPr lang="ru-RU" u="sng"/>
              <a:t>Регулятивные</a:t>
            </a:r>
            <a:r>
              <a:rPr lang="ru-RU"/>
              <a:t>: выбирать действия в соответствии с поставленной задачей.</a:t>
            </a:r>
            <a:endParaRPr lang="ru-RU"/>
          </a:p>
          <a:p>
            <a:pPr marL="514350" indent="-514350">
              <a:buAutoNum type="arabicPeriod"/>
              <a:defRPr/>
            </a:pPr>
            <a:r>
              <a:rPr lang="ru-RU" u="sng"/>
              <a:t>Коммуникативные</a:t>
            </a:r>
            <a:r>
              <a:rPr lang="ru-RU"/>
              <a:t>: уметь формулировать собственное мнение, осознанно использовать речевые средства в соответствии с задачей коммуникации; владеть устной и письменной речью.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</p:sld>
</file>

<file path=ppt/slides/slide5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5500694" y="500042"/>
            <a:ext cx="3186106" cy="5626121"/>
          </a:xfrm>
        </p:spPr>
        <p:txBody>
          <a:bodyPr/>
          <a:lstStyle/>
          <a:p>
            <a:pPr marL="0" indent="0">
              <a:buNone/>
              <a:defRPr/>
            </a:pPr>
            <a:r>
              <a:rPr lang="ru-RU"/>
              <a:t>«Я всего лишь хочу быть человеком. Человек для меня – это редкость и праздник»</a:t>
            </a:r>
            <a:endParaRPr lang="ru-RU"/>
          </a:p>
          <a:p>
            <a:pPr>
              <a:buNone/>
              <a:defRPr/>
            </a:pPr>
            <a:r>
              <a:rPr lang="ru-RU"/>
              <a:t>          </a:t>
            </a:r>
            <a:endParaRPr lang="ru-RU"/>
          </a:p>
          <a:p>
            <a:pPr>
              <a:buNone/>
              <a:defRPr/>
            </a:pPr>
            <a:r>
              <a:rPr lang="ru-RU"/>
              <a:t>          А. Платонов</a:t>
            </a:r>
            <a:endParaRPr lang="ru-RU"/>
          </a:p>
        </p:txBody>
      </p:sp>
      <p:pic>
        <p:nvPicPr>
          <p:cNvPr id="16386" name="Picture 2" descr="http://www.xn--d1acimmaskq.xn--p1ai/photo/ef/ef7ecd8b8f3d5ab556cf10b1a6fb25a9.jpg"/>
          <p:cNvPicPr>
            <a:picLocks noChangeAspect="1" noChangeArrowheads="1"/>
          </p:cNvPicPr>
          <p:nvPr/>
        </p:nvPicPr>
        <p:blipFill rotWithShape="1">
          <a:blip r:embed="rId2"/>
          <a:srcRect/>
          <a:stretch>
            <a:fillRect/>
          </a:stretch>
        </p:blipFill>
        <p:spPr>
          <a:xfrm>
            <a:off x="214282" y="243527"/>
            <a:ext cx="4929222" cy="6457282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/>
          <a:lstStyle/>
          <a:p>
            <a:pPr lvl="0">
              <a:defRPr/>
            </a:pPr>
            <a:r>
              <a:rPr lang="ru-RU"/>
              <a:t>Фаза вызова</a:t>
            </a:r>
            <a:endParaRPr lang="ru-RU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457200" y="1600200"/>
          <a:ext cx="8229600" cy="493331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743200"/>
                <a:gridCol w="2743200"/>
                <a:gridCol w="2743200"/>
              </a:tblGrid>
              <a:tr h="370840"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ЗНАЮ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ХОЧУ УЗНАТЬ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algn="ctr">
                        <a:defRPr/>
                      </a:pPr>
                      <a:r>
                        <a:rPr lang="ru-RU"/>
                        <a:t>УЗНАЛ</a:t>
                      </a: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Родился в семье слесаря ж/д мастерских в Воронеже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Почему</a:t>
                      </a:r>
                      <a:r>
                        <a:rPr lang="ru-RU" baseline="0"/>
                        <a:t> рассказ называется «Юшка»?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Учился в церковно-приходской школе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Почему простого подручного кузнеца Платонов сделал</a:t>
                      </a:r>
                      <a:r>
                        <a:rPr lang="ru-RU" baseline="0"/>
                        <a:t> главным героем своего рассказа?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Работал в журнале «Железный путь»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marL="0" marR="0" indent="0" algn="l" defTabSz="914400" rtl="0" eaLnBrk="1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FontTx/>
                        <a:buNone/>
                        <a:defRPr/>
                      </a:pPr>
                      <a:r>
                        <a:rPr lang="ru-RU"/>
                        <a:t>Почему</a:t>
                      </a:r>
                      <a:r>
                        <a:rPr lang="ru-RU" baseline="0"/>
                        <a:t> люди не любили Юшку?</a:t>
                      </a:r>
                      <a:endParaRPr lang="ru-RU" baseline="0"/>
                    </a:p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Служил в Красной Армии 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</a:tr>
              <a:tr h="370840"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r>
                        <a:rPr lang="ru-RU"/>
                        <a:t>В начале 20-х годов изменил фамилию (ранее был Климентов)</a:t>
                      </a: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  <a:tc>
                  <a:txBody>
                    <a:bodyPr vert="horz" lIns="91440" tIns="45720" rIns="91440" bIns="45720" anchor="t" anchorCtr="0"/>
                    <a:p>
                      <a:pPr lvl="0">
                        <a:defRPr/>
                      </a:pPr>
                      <a:endParaRPr lang="ru-RU"/>
                    </a:p>
                  </a:txBody>
                  <a:tcPr marL="91440" marR="91440"/>
                </a:tc>
              </a:tr>
            </a:tbl>
          </a:graphicData>
        </a:graphic>
      </p:graphicFrame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/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b="1"/>
              <a:t>Для чего рождается человек </a:t>
            </a:r>
            <a:endParaRPr lang="ru-RU" b="1"/>
          </a:p>
          <a:p>
            <a:pPr lvl="0" algn="ctr">
              <a:defRPr/>
            </a:pPr>
            <a:r>
              <a:rPr lang="ru-RU" b="1"/>
              <a:t>на Земле?</a:t>
            </a:r>
            <a:endParaRPr lang="ru-RU" b="1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72072"/>
          </a:xfrm>
        </p:spPr>
        <p:txBody>
          <a:bodyPr>
            <a:normAutofit lnSpcReduction="10000"/>
          </a:bodyPr>
          <a:lstStyle/>
          <a:p>
            <a:pPr indent="12700">
              <a:buNone/>
              <a:defRPr/>
            </a:pPr>
            <a:r>
              <a:rPr lang="ru-RU"/>
              <a:t>Человек как звезда рождается</a:t>
            </a:r>
            <a:br>
              <a:rPr lang="ru-RU"/>
            </a:br>
            <a:r>
              <a:rPr lang="ru-RU"/>
              <a:t>Средь неясной тревожной Млечности,</a:t>
            </a:r>
            <a:br>
              <a:rPr lang="ru-RU"/>
            </a:br>
            <a:r>
              <a:rPr lang="ru-RU"/>
              <a:t>В бесконечности начинается</a:t>
            </a:r>
            <a:br>
              <a:rPr lang="ru-RU"/>
            </a:br>
            <a:r>
              <a:rPr lang="ru-RU"/>
              <a:t>И кончается в бесконечности.</a:t>
            </a:r>
            <a:br>
              <a:rPr lang="ru-RU"/>
            </a:br>
            <a:br>
              <a:rPr lang="ru-RU"/>
            </a:br>
            <a:r>
              <a:rPr lang="ru-RU"/>
              <a:t>Поколеньями созидается</a:t>
            </a:r>
            <a:br>
              <a:rPr lang="ru-RU"/>
            </a:br>
            <a:r>
              <a:rPr lang="ru-RU"/>
              <a:t>Век за веком Земля нетленная…</a:t>
            </a:r>
            <a:br>
              <a:rPr lang="ru-RU"/>
            </a:br>
            <a:r>
              <a:rPr lang="ru-RU"/>
              <a:t>Человек как звезда рождается,</a:t>
            </a:r>
            <a:br>
              <a:rPr lang="ru-RU"/>
            </a:br>
            <a:r>
              <a:rPr lang="ru-RU"/>
              <a:t>Чтоб светлее стала Вселенная!</a:t>
            </a:r>
            <a:endParaRPr lang="ru-RU"/>
          </a:p>
          <a:p>
            <a:pPr indent="12700">
              <a:buNone/>
              <a:defRPr/>
            </a:pPr>
            <a:r>
              <a:rPr lang="ru-RU"/>
              <a:t>                                              </a:t>
            </a:r>
            <a:endParaRPr lang="ru-RU"/>
          </a:p>
          <a:p>
            <a:pPr indent="12700">
              <a:buNone/>
              <a:defRPr/>
            </a:pPr>
            <a:r>
              <a:rPr lang="ru-RU"/>
              <a:t>                                      Д. Голубков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323849" y="123802"/>
            <a:ext cx="8568631" cy="1432990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 u="sng"/>
              <a:t>Проблема:</a:t>
            </a:r>
            <a:r>
              <a:rPr lang="ru-RU"/>
              <a:t> </a:t>
            </a:r>
            <a:endParaRPr lang="ru-RU"/>
          </a:p>
          <a:p>
            <a:pPr lvl="0" algn="ctr">
              <a:defRPr/>
            </a:pPr>
            <a:r>
              <a:rPr lang="ru-RU"/>
              <a:t>«Раз ты человек, </a:t>
            </a:r>
            <a:endParaRPr lang="ru-RU"/>
          </a:p>
          <a:p>
            <a:pPr lvl="0" algn="ctr">
              <a:defRPr/>
            </a:pPr>
            <a:r>
              <a:rPr lang="ru-RU"/>
              <a:t>ты не можешь быть другим?»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849" y="1844824"/>
            <a:ext cx="8496623" cy="4424215"/>
          </a:xfrm>
        </p:spPr>
        <p:txBody>
          <a:bodyPr/>
          <a:lstStyle/>
          <a:p>
            <a:pPr lvl="0">
              <a:defRPr/>
            </a:pPr>
            <a:r>
              <a:rPr lang="ru-RU"/>
              <a:t>В слове «человек» заложены высокие нравственные понятия: доброта, справедливость, милосердие. </a:t>
            </a:r>
            <a:endParaRPr lang="ru-RU"/>
          </a:p>
          <a:p>
            <a:pPr lvl="0">
              <a:defRPr/>
            </a:pPr>
            <a:r>
              <a:rPr lang="ru-RU"/>
              <a:t>У этого слова нет эпитетов.</a:t>
            </a:r>
            <a:endParaRPr lang="ru-RU"/>
          </a:p>
        </p:txBody>
      </p:sp>
      <p:pic>
        <p:nvPicPr>
          <p:cNvPr id="18434" name="Picture 2" descr="http://www.playcast.ru/uploads/2016/08/17/19612644.jpg"/>
          <p:cNvPicPr>
            <a:picLocks noChangeAspect="1" noChangeArrowheads="1"/>
          </p:cNvPicPr>
          <p:nvPr/>
        </p:nvPicPr>
        <p:blipFill rotWithShape="1">
          <a:blip r:embed="rId2"/>
          <a:srcRect l="5830" t="5300" r="6890"/>
          <a:stretch>
            <a:fillRect/>
          </a:stretch>
        </p:blipFill>
        <p:spPr>
          <a:xfrm>
            <a:off x="6215074" y="2714620"/>
            <a:ext cx="2714644" cy="3829043"/>
          </a:xfrm>
          <a:prstGeom prst="rect">
            <a:avLst/>
          </a:prstGeom>
          <a:noFill/>
        </p:spPr>
      </p:pic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slides/slide9.xml><?xml version="1.0" encoding="utf-8"?>
<p:sld xmlns:r="http://schemas.openxmlformats.org/officeDocument/2006/relationships" xmlns:c="http://schemas.openxmlformats.org/drawingml/2006/chart" xmlns:a="http://schemas.openxmlformats.org/drawingml/2006/main" xmlns:dgm="http://schemas.openxmlformats.org/drawingml/2006/diagram" xmlns:dsp="http://schemas.microsoft.com/office/drawing/2008/diagram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0"/>
          </p:nvPr>
        </p:nvSpPr>
        <p:spPr>
          <a:xfrm>
            <a:off x="323849" y="123802"/>
            <a:ext cx="8496623" cy="1504998"/>
          </a:xfrm>
        </p:spPr>
        <p:txBody>
          <a:bodyPr>
            <a:normAutofit fontScale="90000"/>
          </a:bodyPr>
          <a:lstStyle/>
          <a:p>
            <a:pPr lvl="0" algn="ctr">
              <a:defRPr/>
            </a:pPr>
            <a:r>
              <a:rPr lang="ru-RU"/>
              <a:t>Почему «Юшка»? </a:t>
            </a:r>
            <a:br>
              <a:rPr lang="ru-RU"/>
            </a:br>
            <a:r>
              <a:rPr lang="ru-RU"/>
              <a:t>(этнографический словарь, </a:t>
            </a:r>
            <a:br>
              <a:rPr lang="ru-RU"/>
            </a:br>
            <a:r>
              <a:rPr lang="ru-RU"/>
              <a:t>словарь русского арго)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714488"/>
            <a:ext cx="8229600" cy="4714908"/>
          </a:xfrm>
        </p:spPr>
        <p:txBody>
          <a:bodyPr>
            <a:normAutofit/>
          </a:bodyPr>
          <a:lstStyle/>
          <a:p>
            <a:pPr marL="0" indent="0">
              <a:lnSpc>
                <a:spcPct val="150000"/>
              </a:lnSpc>
              <a:buFont typeface="Wingdings"/>
              <a:buChar char="ü"/>
              <a:defRPr/>
            </a:pPr>
            <a:r>
              <a:rPr lang="ru-RU"/>
              <a:t>Юшка – это кровь, животворящая жидкость. Пустить юшку – избить до крови.</a:t>
            </a:r>
            <a:endParaRPr lang="ru-RU"/>
          </a:p>
          <a:p>
            <a:pPr marL="0" indent="0">
              <a:lnSpc>
                <a:spcPct val="150000"/>
              </a:lnSpc>
              <a:buFont typeface="Wingdings"/>
              <a:buChar char="ü"/>
              <a:defRPr/>
            </a:pPr>
            <a:r>
              <a:rPr lang="ru-RU"/>
              <a:t>Юшка – мясной навар, жидкая часть кушанья.</a:t>
            </a:r>
            <a:endParaRPr lang="ru-RU"/>
          </a:p>
          <a:p>
            <a:pPr marL="0" indent="0">
              <a:lnSpc>
                <a:spcPct val="150000"/>
              </a:lnSpc>
              <a:buFont typeface="Wingdings"/>
              <a:buChar char="ü"/>
              <a:defRPr/>
            </a:pPr>
            <a:r>
              <a:rPr lang="ru-RU"/>
              <a:t>Ефим – благочестивый, благожеланный, священный.</a:t>
            </a:r>
            <a:endParaRPr lang="ru-RU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xmlns:mc="http://schemas.openxmlformats.org/markup-compatibility/2006" xmlns:p14="http://schemas.microsoft.com/office/powerpoint/2010/main" mc:Ignorable="p14" p14:dur="500"/>
    </mc:Choice>
    <mc:Fallback>
      <p:transition/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r="http://schemas.openxmlformats.org/officeDocument/2006/relationships" xmlns:c="http://schemas.openxmlformats.org/drawingml/2006/chart" xmlns:dgm="http://schemas.openxmlformats.org/drawingml/2006/diagram" xmlns:dsp="http://schemas.microsoft.com/office/drawing/2008/diagram" xmlns:a="http://schemas.openxmlformats.org/drawingml/2006/main" xmlns:pic="http://schemas.openxmlformats.org/drawingml/2006/picture" xmlns:wp="http://schemas.openxmlformats.org/drawingml/2006/wordprocessingDrawing" xmlns:xdr="http://schemas.openxmlformats.org/drawingml/2006/spreadsheetDrawing" name="Остаточное изображение">
  <a:themeElements>
    <a:clrScheme name="Остаточное изображение">
      <a:dk1>
        <a:srgbClr val="7b4d7c"/>
      </a:dk1>
      <a:lt1>
        <a:srgbClr val="f3f0f4"/>
      </a:lt1>
      <a:dk2>
        <a:srgbClr val="888888"/>
      </a:dk2>
      <a:lt2>
        <a:srgbClr val="5a3452"/>
      </a:lt2>
      <a:accent1>
        <a:srgbClr val="cd1973"/>
      </a:accent1>
      <a:accent2>
        <a:srgbClr val="3a3a3a"/>
      </a:accent2>
      <a:accent3>
        <a:srgbClr val="5e2856"/>
      </a:accent3>
      <a:accent4>
        <a:srgbClr val="525252"/>
      </a:accent4>
      <a:accent5>
        <a:srgbClr val="841490"/>
      </a:accent5>
      <a:accent6>
        <a:srgbClr val="4686ba"/>
      </a:accent6>
      <a:hlink>
        <a:srgbClr val="fe19ff"/>
      </a:hlink>
      <a:folHlink>
        <a:srgbClr val="ffccff"/>
      </a:folHlink>
    </a:clrScheme>
    <a:fontScheme name="Остаточное изображение">
      <a:majorFont>
        <a:latin typeface="Arial"/>
        <a:ea typeface=""/>
        <a:cs typeface=""/>
        <a:font script="Jpan" typeface="MS PGothic"/>
        <a:font script="Hang" typeface="한컴 윤체 M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Arial"/>
        <a:ea typeface=""/>
        <a:cs typeface=""/>
        <a:font script="Jpan" typeface="MS PGothic"/>
        <a:font script="Hang" typeface="한컴 윤체 L"/>
        <a:font script="Hans" typeface="SimSun"/>
        <a:font script="Hant" typeface="新細明體"/>
        <a:font script="Arab" typeface="Times New Roman"/>
        <a:font script="Hebr" typeface="Times New Roman"/>
        <a:font script="Thai" typeface="Angsana New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Остаточное изображение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reflection blurRad="12700" stA="26000" endPos="28000" dist="38100" dir="5400000" sy="-100000" rotWithShape="0"/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69000">
              <a:schemeClr val="phClr">
                <a:tint val="99000"/>
                <a:shade val="80000"/>
                <a:satMod val="20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rect">
            <a:fillToRect t="-50000" r="70000" b="180000"/>
          </a:path>
        </a:gradFill>
        <a:gradFill rotWithShape="1">
          <a:gsLst>
            <a:gs pos="0">
              <a:schemeClr val="phClr">
                <a:shade val="100000"/>
                <a:satMod val="200000"/>
              </a:schemeClr>
            </a:gs>
            <a:gs pos="57000">
              <a:schemeClr val="phClr">
                <a:shade val="30000"/>
                <a:satMod val="100000"/>
              </a:schemeClr>
            </a:gs>
            <a:gs pos="100000">
              <a:schemeClr val="phClr">
                <a:shade val="30000"/>
                <a:satMod val="100000"/>
              </a:schemeClr>
            </a:gs>
          </a:gsLst>
          <a:lin ang="3000000" scaled="0"/>
        </a:gradFill>
      </a:bgFillStyleLst>
    </a:fmtScheme>
  </a:themeElements>
</a:theme>
</file>

<file path=docProps/app.xml><?xml version="1.0" encoding="utf-8"?>
<ep:Properties xmlns:r="http://schemas.openxmlformats.org/officeDocument/2006/relationships" xmlns:ep="http://schemas.openxmlformats.org/officeDocument/2006/extended-properties" xmlns:vt="http://schemas.openxmlformats.org/officeDocument/2006/docPropsVTypes">
  <ep:Manager/>
  <ep:Company>Microsoft</ep:Company>
  <ep:Words>4288</ep:Words>
  <ep:PresentationFormat>Экран (4:3)</ep:PresentationFormat>
  <ep:Paragraphs>428</ep:Paragraphs>
  <ep:Slides>32</ep:Slides>
  <ep:Notes>0</ep:Notes>
  <ep:TotalTime>0</ep:TotalTime>
  <ep:HiddenSlides>0</ep:HiddenSlides>
  <ep:MMClips>0</ep:MMClips>
  <ep:HeadingPairs>
    <vt:vector size="4" baseType="variant">
      <vt:variant>
        <vt:lpstr>Тема</vt:lpstr>
      </vt:variant>
      <vt:variant>
        <vt:i4>1</vt:i4>
      </vt:variant>
      <vt:variant>
        <vt:lpstr>Заголовок слайда</vt:lpstr>
      </vt:variant>
      <vt:variant>
        <vt:i4>32</vt:i4>
      </vt:variant>
    </vt:vector>
  </ep:HeadingPairs>
  <ep:TitlesOfParts>
    <vt:vector size="33" baseType="lpstr">
      <vt:lpstr>Остаточное изображение</vt:lpstr>
      <vt:lpstr>Урок по рассказу А. П.Платонова «Юшка»</vt:lpstr>
      <vt:lpstr>Цели:</vt:lpstr>
      <vt:lpstr>Результаты:</vt:lpstr>
      <vt:lpstr>Метапредметные УУД</vt:lpstr>
      <vt:lpstr>Слайд 5</vt:lpstr>
      <vt:lpstr>Фаза вызова</vt:lpstr>
      <vt:lpstr>Для чего рождается человек  на Земле?</vt:lpstr>
      <vt:lpstr>Проблема:  «Раз ты человек,  ты не можешь быть другим?»</vt:lpstr>
      <vt:lpstr>Почему «Юшка»?  (этнографический словарь,  словарь русского арго)</vt:lpstr>
      <vt:lpstr>Прием «Корзина идей». Что такое добро?</vt:lpstr>
      <vt:lpstr>Обратимся к словарю</vt:lpstr>
      <vt:lpstr>Прием «Толстые и тонкие вопросы» (Тема: «Портрет Юшки»)</vt:lpstr>
      <vt:lpstr>Прием «Двухчастный дневник» (Тема: «Юшка и дети». 1 группа)</vt:lpstr>
      <vt:lpstr>Слайд 14</vt:lpstr>
      <vt:lpstr>Вывод:</vt:lpstr>
      <vt:lpstr>Прием «Двухчастный дневник»  (Тема: «Юшка и взрослые». 2 группа)</vt:lpstr>
      <vt:lpstr>Слайд 17</vt:lpstr>
      <vt:lpstr>Вывод:</vt:lpstr>
      <vt:lpstr>Прием «Двухчастный дневник»  (Тема: «Юшка и природа». 3 группа)</vt:lpstr>
      <vt:lpstr>Вывод:</vt:lpstr>
      <vt:lpstr>Прием «Двухчастный дневник»  (Тема: «Юшка и «веселый прохожий».  4 группа)</vt:lpstr>
      <vt:lpstr>Вывод:</vt:lpstr>
      <vt:lpstr>Юродивый?</vt:lpstr>
      <vt:lpstr>Работа с художественной деталью.  «Почему впервые Юшка «осерчал»,  а не разгневался?»</vt:lpstr>
      <vt:lpstr>Прием «Кластер»</vt:lpstr>
      <vt:lpstr>Вывод:</vt:lpstr>
      <vt:lpstr>Какую тему поднимает А. Платонов  в рассказе?</vt:lpstr>
      <vt:lpstr>Выберите высказывание, которое подходит к теме урока?</vt:lpstr>
      <vt:lpstr>Тема урока: «Великая сила добра»</vt:lpstr>
      <vt:lpstr>Рефлексия</vt:lpstr>
      <vt:lpstr>Рефлексия</vt:lpstr>
      <vt:lpstr>Домашнее задание Письменная работа на тему:</vt:lpstr>
    </vt:vector>
  </ep:TitlesOfParts>
  <ep:HyperlinkBase/>
  <ep:Application>Show</ep:Application>
  <ep:AppVersion>12.0000</ep:AppVersion>
</ep:Properties>
</file>

<file path=docProps/core.xml><?xml version="1.0" encoding="utf-8"?>
<cp:coreProperties xmlns:r="http://schemas.openxmlformats.org/officeDocument/2006/relationships" xmlns:cp="http://schemas.openxmlformats.org/package/2006/metadata/core-properties" xmlns:dc="http://purl.org/dc/elements/1.1/" xmlns:dcterms="http://purl.org/dc/terms/" xmlns:dcmitype="http://purl.org/dc/dcmitype/" xmlns:xsi="http://www.w3.org/2001/XMLSchema-instance">
  <dcterms:created xsi:type="dcterms:W3CDTF">2017-04-03T09:21:14.000</dcterms:created>
  <dc:creator>Lapaeva Ekaterina</dc:creator>
  <cp:lastModifiedBy>user</cp:lastModifiedBy>
  <dcterms:modified xsi:type="dcterms:W3CDTF">2020-05-11T21:02:33.166</dcterms:modified>
  <cp:revision>45</cp:revision>
  <dc:title>Слайд 1</dc:title>
  <cp:version>0906.0100.01</cp:version>
</cp:coreProperties>
</file>